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8" r:id="rId3"/>
    <p:sldId id="404" r:id="rId4"/>
    <p:sldId id="402" r:id="rId5"/>
    <p:sldId id="403" r:id="rId6"/>
    <p:sldId id="261" r:id="rId7"/>
    <p:sldId id="262" r:id="rId8"/>
    <p:sldId id="257" r:id="rId9"/>
    <p:sldId id="258" r:id="rId10"/>
    <p:sldId id="405" r:id="rId11"/>
    <p:sldId id="406" r:id="rId12"/>
    <p:sldId id="407" r:id="rId13"/>
    <p:sldId id="408" r:id="rId14"/>
    <p:sldId id="411" r:id="rId15"/>
    <p:sldId id="412" r:id="rId16"/>
    <p:sldId id="259" r:id="rId17"/>
    <p:sldId id="260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B95285-0D3D-4FF1-AA8C-0F7E46077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1C195B-3348-4B87-9DCD-0C9C8683D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2DCF05-AFC2-4D8D-A708-72317FCE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117629-F43A-499B-9070-A0C17E21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8F743F-EC68-4ADC-9AE5-E939CB2E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774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FA5BB-6E3D-49E1-B660-0A194621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DD94AA-17FD-4F9D-8C8B-654AE56A3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4E9CA0-7100-46F6-B836-66373F96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32F5DF-BA57-48DA-A5FD-DD6951F1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06E400-DBFC-4B8D-A72B-8124E2B7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855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89B4545-AD00-425F-A777-667EC98174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CFB269-5B87-4F3C-962F-D5647B6C6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880D6C-ABF1-4E45-A978-F5F0C9DD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8EB7E-49DF-4B9E-9E2E-87021DBA0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743C98-5EFB-4B63-826E-98785434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7513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769645-AB9E-4F8E-9742-2B1270B0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10BC65-3508-4B64-968A-16548CC5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AFECD6-FE73-4E09-8D8B-3DC2D6EF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15C14B-AA1D-41A8-BBC9-9531BB75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54F9CD-0D2B-493E-9BA4-E4D398FA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435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B779FF-0FDD-4231-8697-E26590C4B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62598C-15F4-44DA-98E6-8E88FB31D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7A8104-651E-4963-8E40-16DEED4CD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AC558E-DEBD-43A8-939B-495BD643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B0A8EF-53D8-4981-89DA-FF89D6B6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34144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99EC2-76E9-4BE0-BD26-BCF01B89F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5EED6F-19BE-4924-8631-E19E98C1D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DD54F4-1A21-40DF-B802-17B51CCA5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79047A-FE45-4F93-BEC5-71D19758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AE5B57-D16C-486F-B3D3-5D014080B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D7CC49-CD03-4246-AECF-C6C6E287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647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DBD931-848E-4507-9096-17F77ECE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EDC08D-394B-4D34-A5F8-8125A0F17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36F796-87F8-48A3-8D55-0D14B7507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94EE6B-6CDB-4C70-AF90-FA7320B4D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00F4F1C-4F1C-4AAD-B7F7-141F89B8F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73AD77C-5CA5-48FA-92CE-51341D0B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9D37C39-368D-465C-8988-790ED5CB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F9402EB-5048-4920-8FCE-2B48ADC6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107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87266D-D6DC-42A2-9436-A6069D78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73123C-E062-4631-BEF6-DFADE787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6E1DD5E-0E9B-4DF7-8584-4F413FE6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B5B77A-6646-4A29-A88F-98AF5E8F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5307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D1D2BAD-F324-4398-B948-4F5CD224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4889EF5-FB18-453B-9F40-A7AF1E62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6B1E6A-606B-4F92-BD8D-24CD5FC0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2182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DD92-2F22-4D64-BCC6-8A39B1C2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6F584D-4B9A-4284-B769-E8294E17D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0D9389-0AF7-4FC0-9781-69CEA8A4B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B66DD5D-9112-4E5E-BA94-3BE48A4C9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A0DDAF-C29F-4FC8-BC70-F209D9C4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5C59A0-8FEF-4D0C-BFA5-4A3FFDEC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2236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8AB80-AA9E-4919-B93F-4AB4A5B49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1456565-E3E7-4809-9031-81111955B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6C7CFA-F9F6-4CAA-9095-59975A9AC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C8E9E4C-55C1-491B-9A45-C61EA388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8EFF67-CEF3-47B4-99B0-FAB293CF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D969A0-E817-4CE2-B59E-6C683712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3659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2FCCB11-5F6B-45B1-9EBF-F69EC945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6C370B-704D-488A-B7FF-D96BB5548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3FAEA4-AB1C-4FBE-AF3F-8E8079CEE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815E4-BE73-4A5D-87A9-4B09EF174DCC}" type="datetimeFigureOut">
              <a:rPr lang="fr-BE" smtClean="0"/>
              <a:t>25-02-19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969ADF-C44F-4C4E-8B25-47F8BA436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264AB0-86AC-4151-B3B5-DF9B47576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5A68B-CA12-4553-9171-AC9E86AD4E76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19329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14224854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8.jpg"/><Relationship Id="rId7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hyperlink" Target="http://www.ipol.im/pub/art/2014/78/?utm_source=doi" TargetMode="External"/><Relationship Id="rId9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11" Type="http://schemas.openxmlformats.org/officeDocument/2006/relationships/image" Target="../media/image2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.jpg"/><Relationship Id="rId2" Type="http://schemas.openxmlformats.org/officeDocument/2006/relationships/hyperlink" Target="https://pdfs.semanticscholar.org/df51/d088125c96c53bfb23c2fdfdc7977b58dc79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hyperlink" Target="https://www.mathworks.com/help/vision/ref/vision.cascadeobjectdetector-system-object.html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space.mit.edu/handle/1721.1/7188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38855-A322-4DCB-92DA-7570C628E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b="1" dirty="0"/>
              <a:t>Convolution &amp; </a:t>
            </a:r>
            <a:r>
              <a:rPr lang="fr-BE" b="1" dirty="0" err="1"/>
              <a:t>Integral</a:t>
            </a:r>
            <a:r>
              <a:rPr lang="fr-BE" b="1" dirty="0"/>
              <a:t> Image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889987D-987A-447F-B84F-DCB85ED8C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49048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6B529-161E-4008-B259-031A29BD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54" y="-194019"/>
            <a:ext cx="10515600" cy="1325563"/>
          </a:xfrm>
        </p:spPr>
        <p:txBody>
          <a:bodyPr/>
          <a:lstStyle/>
          <a:p>
            <a:r>
              <a:rPr lang="fr-BE" b="1" dirty="0" err="1"/>
              <a:t>Integral</a:t>
            </a:r>
            <a:r>
              <a:rPr lang="fr-BE" b="1" dirty="0"/>
              <a:t> Image: use the transpose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9FDC5A-15FE-46BD-BB8D-FD1CF81F5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760" y="1690521"/>
            <a:ext cx="3875010" cy="37407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CB1462-B798-4DE6-BDB6-BEC97F135944}"/>
              </a:ext>
            </a:extLst>
          </p:cNvPr>
          <p:cNvSpPr/>
          <p:nvPr/>
        </p:nvSpPr>
        <p:spPr>
          <a:xfrm>
            <a:off x="472661" y="6308209"/>
            <a:ext cx="403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dirty="0">
                <a:hlinkClick r:id="rId3"/>
              </a:rPr>
              <a:t>https://slideplayer.com/slide/14224854/</a:t>
            </a:r>
            <a:r>
              <a:rPr lang="fr-BE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88D784-E28B-4B90-A169-0500C0297F45}"/>
              </a:ext>
            </a:extLst>
          </p:cNvPr>
          <p:cNvSpPr txBox="1"/>
          <p:nvPr/>
        </p:nvSpPr>
        <p:spPr>
          <a:xfrm>
            <a:off x="472661" y="5815767"/>
            <a:ext cx="107549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/>
              <a:t>An efficient GPGPU </a:t>
            </a:r>
            <a:r>
              <a:rPr lang="fr-BE" sz="1600" dirty="0" err="1"/>
              <a:t>implementation</a:t>
            </a:r>
            <a:r>
              <a:rPr lang="fr-BE" sz="1600" dirty="0"/>
              <a:t> of Viola-Jones Classifier </a:t>
            </a:r>
            <a:r>
              <a:rPr lang="fr-BE" sz="1600" dirty="0" err="1"/>
              <a:t>based</a:t>
            </a:r>
            <a:r>
              <a:rPr lang="fr-BE" sz="1600" dirty="0"/>
              <a:t> Face </a:t>
            </a:r>
            <a:r>
              <a:rPr lang="fr-BE" sz="1600" dirty="0" err="1"/>
              <a:t>detection</a:t>
            </a:r>
            <a:r>
              <a:rPr lang="fr-BE" sz="1600" dirty="0"/>
              <a:t> </a:t>
            </a:r>
            <a:r>
              <a:rPr lang="fr-BE" sz="1600" dirty="0" err="1"/>
              <a:t>algortihm</a:t>
            </a:r>
            <a:endParaRPr lang="fr-BE" sz="1600" dirty="0"/>
          </a:p>
          <a:p>
            <a:r>
              <a:rPr lang="en-US" sz="1600" dirty="0"/>
              <a:t>Sharmila Shridhar, Vinay Gangadhar, Ram Sai </a:t>
            </a:r>
            <a:r>
              <a:rPr lang="en-US" sz="1600" dirty="0" err="1"/>
              <a:t>Manoj</a:t>
            </a:r>
            <a:r>
              <a:rPr lang="en-US" sz="1600" dirty="0"/>
              <a:t>, ECE 759 Project presentation, Fall 2015, University of Wisconsin - Madison</a:t>
            </a:r>
            <a:endParaRPr lang="fr-BE" sz="1600" dirty="0"/>
          </a:p>
          <a:p>
            <a:endParaRPr lang="fr-BE" sz="16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CDC1A17-37F0-4B01-951A-C390E1186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07" y="1131544"/>
            <a:ext cx="3094892" cy="19502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D0C6A76-F394-44AD-AFBC-C96252819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30" y="3589659"/>
            <a:ext cx="4290646" cy="184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8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5745CE8-C9E2-4BC5-B47D-D6D6269C0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567" y="3360027"/>
            <a:ext cx="601074" cy="28135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7D612558-ADB5-4316-BACA-1E3D1D304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41" y="3366503"/>
            <a:ext cx="1611390" cy="30053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A8FF62C-6263-416B-A047-0A36E856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3621"/>
            <a:ext cx="10515600" cy="1325563"/>
          </a:xfrm>
        </p:spPr>
        <p:txBody>
          <a:bodyPr/>
          <a:lstStyle/>
          <a:p>
            <a:r>
              <a:rPr lang="fr-BE" b="1" dirty="0" err="1"/>
              <a:t>Stereo</a:t>
            </a:r>
            <a:r>
              <a:rPr lang="fr-BE" b="1" dirty="0"/>
              <a:t> </a:t>
            </a:r>
            <a:r>
              <a:rPr lang="fr-BE" b="1" dirty="0" err="1"/>
              <a:t>matching</a:t>
            </a:r>
            <a:r>
              <a:rPr lang="fr-BE" b="1" dirty="0"/>
              <a:t> </a:t>
            </a:r>
            <a:r>
              <a:rPr lang="fr-BE" b="1" dirty="0" err="1"/>
              <a:t>project</a:t>
            </a:r>
            <a:endParaRPr lang="fr-BE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061D2-BF50-4CDB-9B7C-2A8A2BE6BE34}"/>
              </a:ext>
            </a:extLst>
          </p:cNvPr>
          <p:cNvSpPr/>
          <p:nvPr/>
        </p:nvSpPr>
        <p:spPr>
          <a:xfrm>
            <a:off x="363676" y="6128211"/>
            <a:ext cx="10134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/>
              <a:t>Pauline Tan, Pascal </a:t>
            </a:r>
            <a:r>
              <a:rPr lang="fr-BE" dirty="0" err="1"/>
              <a:t>Monasse</a:t>
            </a:r>
            <a:r>
              <a:rPr lang="fr-BE" dirty="0"/>
              <a:t>, « </a:t>
            </a:r>
            <a:r>
              <a:rPr lang="en-US" dirty="0"/>
              <a:t>Stereo Disparity through Cost Aggregation with Guided Filter</a:t>
            </a:r>
            <a:r>
              <a:rPr lang="fr-BE" dirty="0"/>
              <a:t> ,» Image </a:t>
            </a:r>
            <a:r>
              <a:rPr lang="fr-BE" dirty="0" err="1"/>
              <a:t>Processing</a:t>
            </a:r>
            <a:r>
              <a:rPr lang="fr-BE" dirty="0"/>
              <a:t> </a:t>
            </a:r>
            <a:r>
              <a:rPr lang="fr-BE" dirty="0" err="1"/>
              <a:t>OnLine</a:t>
            </a:r>
            <a:r>
              <a:rPr lang="fr-BE" dirty="0"/>
              <a:t>, Oct. 2014, </a:t>
            </a:r>
            <a:r>
              <a:rPr lang="fr-BE" dirty="0">
                <a:hlinkClick r:id="rId4"/>
              </a:rPr>
              <a:t>http://www.ipol.im/pub/art/2014/78/?utm_source=doi</a:t>
            </a:r>
            <a:r>
              <a:rPr lang="fr-BE" dirty="0"/>
              <a:t> 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49D5E3-724E-41CA-9444-5FADBA27E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93" y="3638569"/>
            <a:ext cx="7423905" cy="24554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F753B1-F9C5-4400-B9A3-F4ED6C01E5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98" y="3638569"/>
            <a:ext cx="2474635" cy="24234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7C519A1-C973-4A23-972E-7B7F957C6118}"/>
              </a:ext>
            </a:extLst>
          </p:cNvPr>
          <p:cNvSpPr txBox="1"/>
          <p:nvPr/>
        </p:nvSpPr>
        <p:spPr>
          <a:xfrm>
            <a:off x="8466992" y="5662537"/>
            <a:ext cx="3577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BE" sz="1200" dirty="0"/>
              <a:t>(d)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E0DA18A-6DF9-4700-B5B2-8BDEE265A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93" y="1105433"/>
            <a:ext cx="4936481" cy="18863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0CEB1C5-9A93-48BF-86EA-8993EB16EB77}"/>
              </a:ext>
            </a:extLst>
          </p:cNvPr>
          <p:cNvSpPr txBox="1"/>
          <p:nvPr/>
        </p:nvSpPr>
        <p:spPr>
          <a:xfrm>
            <a:off x="1978269" y="2913838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Left</a:t>
            </a:r>
            <a:endParaRPr lang="fr-BE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4FBD52-E35E-48C9-8320-B8E92D5852DD}"/>
              </a:ext>
            </a:extLst>
          </p:cNvPr>
          <p:cNvSpPr txBox="1"/>
          <p:nvPr/>
        </p:nvSpPr>
        <p:spPr>
          <a:xfrm>
            <a:off x="4302369" y="2898182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Right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46DD5B-E0BA-42FB-BD9D-004CAA45E9A4}"/>
              </a:ext>
            </a:extLst>
          </p:cNvPr>
          <p:cNvCxnSpPr/>
          <p:nvPr/>
        </p:nvCxnSpPr>
        <p:spPr>
          <a:xfrm>
            <a:off x="838200" y="1644162"/>
            <a:ext cx="5257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94F4F6A-2E56-4BA9-A3AC-6453946B22A9}"/>
              </a:ext>
            </a:extLst>
          </p:cNvPr>
          <p:cNvCxnSpPr/>
          <p:nvPr/>
        </p:nvCxnSpPr>
        <p:spPr>
          <a:xfrm>
            <a:off x="3314699" y="820249"/>
            <a:ext cx="0" cy="70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EAE5412C-77AE-454E-A111-F65E954CD141}"/>
              </a:ext>
            </a:extLst>
          </p:cNvPr>
          <p:cNvCxnSpPr/>
          <p:nvPr/>
        </p:nvCxnSpPr>
        <p:spPr>
          <a:xfrm>
            <a:off x="5788268" y="820248"/>
            <a:ext cx="0" cy="703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C22FB26-9761-4112-81B0-753733947881}"/>
              </a:ext>
            </a:extLst>
          </p:cNvPr>
          <p:cNvSpPr/>
          <p:nvPr/>
        </p:nvSpPr>
        <p:spPr>
          <a:xfrm>
            <a:off x="5680363" y="1523633"/>
            <a:ext cx="215797" cy="2423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Flèche : gauche 18">
            <a:extLst>
              <a:ext uri="{FF2B5EF4-FFF2-40B4-BE49-F238E27FC236}">
                <a16:creationId xmlns:a16="http://schemas.microsoft.com/office/drawing/2014/main" id="{A246B025-8C08-4463-BC26-F2EDEB3859FD}"/>
              </a:ext>
            </a:extLst>
          </p:cNvPr>
          <p:cNvSpPr/>
          <p:nvPr/>
        </p:nvSpPr>
        <p:spPr>
          <a:xfrm>
            <a:off x="5456571" y="1457963"/>
            <a:ext cx="215797" cy="170858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74D19CA-8F75-4272-B335-717517037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59" y="162954"/>
            <a:ext cx="5259356" cy="104317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D57968F-C9D6-414A-8E9A-C159DC1D1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22" y="1300856"/>
            <a:ext cx="2784186" cy="93196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822319DC-86E8-4725-9498-447D448498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50" y="2623094"/>
            <a:ext cx="3651206" cy="415636"/>
          </a:xfrm>
          <a:prstGeom prst="rect">
            <a:avLst/>
          </a:prstGeom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13C1D34B-71D1-4E9F-B378-DA30566933DB}"/>
              </a:ext>
            </a:extLst>
          </p:cNvPr>
          <p:cNvCxnSpPr>
            <a:cxnSpLocks/>
          </p:cNvCxnSpPr>
          <p:nvPr/>
        </p:nvCxnSpPr>
        <p:spPr>
          <a:xfrm flipV="1">
            <a:off x="3182815" y="5264706"/>
            <a:ext cx="425361" cy="5995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508A7B18-E280-40E4-A0EF-45D4569B71E5}"/>
              </a:ext>
            </a:extLst>
          </p:cNvPr>
          <p:cNvSpPr txBox="1"/>
          <p:nvPr/>
        </p:nvSpPr>
        <p:spPr>
          <a:xfrm>
            <a:off x="3287340" y="5494917"/>
            <a:ext cx="21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rgbClr val="00B050"/>
                </a:solidFill>
              </a:rPr>
              <a:t>d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7920314-3FC2-4D42-8521-2A9EA0D53154}"/>
              </a:ext>
            </a:extLst>
          </p:cNvPr>
          <p:cNvGrpSpPr/>
          <p:nvPr/>
        </p:nvGrpSpPr>
        <p:grpSpPr>
          <a:xfrm>
            <a:off x="3172556" y="5581504"/>
            <a:ext cx="284285" cy="279548"/>
            <a:chOff x="3182815" y="5572932"/>
            <a:chExt cx="284285" cy="279548"/>
          </a:xfrm>
        </p:grpSpPr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F05B08E5-A166-468D-ABA1-E439F7112659}"/>
                </a:ext>
              </a:extLst>
            </p:cNvPr>
            <p:cNvCxnSpPr>
              <a:cxnSpLocks/>
            </p:cNvCxnSpPr>
            <p:nvPr/>
          </p:nvCxnSpPr>
          <p:spPr>
            <a:xfrm>
              <a:off x="3182815" y="5852480"/>
              <a:ext cx="2842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>
              <a:extLst>
                <a:ext uri="{FF2B5EF4-FFF2-40B4-BE49-F238E27FC236}">
                  <a16:creationId xmlns:a16="http://schemas.microsoft.com/office/drawing/2014/main" id="{4667B206-47CE-40FA-A8B2-0D843A5979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815" y="5572932"/>
              <a:ext cx="0" cy="274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8A039464-0B92-410D-A5C0-706C84D915FB}"/>
              </a:ext>
            </a:extLst>
          </p:cNvPr>
          <p:cNvSpPr txBox="1"/>
          <p:nvPr/>
        </p:nvSpPr>
        <p:spPr>
          <a:xfrm>
            <a:off x="5426183" y="1192255"/>
            <a:ext cx="21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30A2286-A931-464B-B9B3-87E314FC8759}"/>
              </a:ext>
            </a:extLst>
          </p:cNvPr>
          <p:cNvSpPr txBox="1"/>
          <p:nvPr/>
        </p:nvSpPr>
        <p:spPr>
          <a:xfrm>
            <a:off x="7770015" y="3209463"/>
            <a:ext cx="342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Allowed</a:t>
            </a:r>
            <a:r>
              <a:rPr lang="fr-BE" dirty="0"/>
              <a:t> to use the luminance </a:t>
            </a:r>
            <a:r>
              <a:rPr lang="fr-BE" dirty="0" err="1"/>
              <a:t>only</a:t>
            </a:r>
            <a:endParaRPr lang="fr-BE" dirty="0"/>
          </a:p>
        </p:txBody>
      </p:sp>
      <p:sp>
        <p:nvSpPr>
          <p:cNvPr id="44" name="Flèche : bas 43">
            <a:extLst>
              <a:ext uri="{FF2B5EF4-FFF2-40B4-BE49-F238E27FC236}">
                <a16:creationId xmlns:a16="http://schemas.microsoft.com/office/drawing/2014/main" id="{8D8CCC25-54BA-49BB-B291-A771A98A313B}"/>
              </a:ext>
            </a:extLst>
          </p:cNvPr>
          <p:cNvSpPr/>
          <p:nvPr/>
        </p:nvSpPr>
        <p:spPr>
          <a:xfrm flipV="1">
            <a:off x="8739554" y="2991783"/>
            <a:ext cx="85228" cy="2383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1992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FE56E2-DDB8-4579-A889-F4C7D79A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69" y="-179998"/>
            <a:ext cx="10515600" cy="1325563"/>
          </a:xfrm>
        </p:spPr>
        <p:txBody>
          <a:bodyPr/>
          <a:lstStyle/>
          <a:p>
            <a:r>
              <a:rPr lang="fr-BE" b="1" dirty="0" err="1"/>
              <a:t>Guided</a:t>
            </a:r>
            <a:r>
              <a:rPr lang="fr-BE" b="1" dirty="0"/>
              <a:t> </a:t>
            </a:r>
            <a:r>
              <a:rPr lang="fr-BE" b="1" dirty="0" err="1"/>
              <a:t>Filter</a:t>
            </a:r>
            <a:r>
              <a:rPr lang="fr-BE" b="1" dirty="0"/>
              <a:t> maths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FD83FE-D1D9-419B-B274-13AE2DF5F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24" y="4792357"/>
            <a:ext cx="2423480" cy="19630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515FCB8-2851-4D13-94AF-F5E41905B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69" y="1088892"/>
            <a:ext cx="5907809" cy="85572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C9BCE5-22F5-4C44-B5DD-317E22FB6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0" y="3005094"/>
            <a:ext cx="3525380" cy="15082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DD0252-FA8C-42EE-9C97-A3823FD16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4" y="3385608"/>
            <a:ext cx="4987167" cy="85341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857058F-05E9-4729-AD05-3D08D3851E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909" y="2448341"/>
            <a:ext cx="2252591" cy="6740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8C24DF1D-9921-4306-B92F-B03210F05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6" y="4754789"/>
            <a:ext cx="2461846" cy="202702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BE48609-8031-49BE-B193-2BE29696A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85" y="4716013"/>
            <a:ext cx="4999857" cy="189834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7B390DA-3166-4EE9-A782-91B30D04AFBE}"/>
              </a:ext>
            </a:extLst>
          </p:cNvPr>
          <p:cNvSpPr txBox="1"/>
          <p:nvPr/>
        </p:nvSpPr>
        <p:spPr>
          <a:xfrm>
            <a:off x="7495169" y="2026968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p(i)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863FC48-1AD0-4858-B514-E5C796C5F87C}"/>
              </a:ext>
            </a:extLst>
          </p:cNvPr>
          <p:cNvSpPr txBox="1"/>
          <p:nvPr/>
        </p:nvSpPr>
        <p:spPr>
          <a:xfrm>
            <a:off x="9448800" y="2026968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/>
              <a:t>q(i)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95F8D50-5AFB-42DD-8218-3F01AE37047D}"/>
              </a:ext>
            </a:extLst>
          </p:cNvPr>
          <p:cNvSpPr txBox="1"/>
          <p:nvPr/>
        </p:nvSpPr>
        <p:spPr>
          <a:xfrm>
            <a:off x="8300910" y="717640"/>
            <a:ext cx="9471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dirty="0"/>
              <a:t>I(i) </a:t>
            </a:r>
          </a:p>
          <a:p>
            <a:pPr algn="ctr"/>
            <a:r>
              <a:rPr lang="fr-BE" sz="1600" dirty="0"/>
              <a:t>= guidance image </a:t>
            </a:r>
          </a:p>
          <a:p>
            <a:pPr algn="ctr"/>
            <a:r>
              <a:rPr lang="fr-BE" sz="1600" dirty="0"/>
              <a:t>= </a:t>
            </a:r>
            <a:r>
              <a:rPr lang="fr-BE" sz="1600" dirty="0" err="1"/>
              <a:t>Left</a:t>
            </a:r>
            <a:endParaRPr lang="fr-BE" sz="2400" dirty="0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C048CBC9-EB73-4C93-8D1A-BCE4D62A7B3F}"/>
              </a:ext>
            </a:extLst>
          </p:cNvPr>
          <p:cNvSpPr/>
          <p:nvPr/>
        </p:nvSpPr>
        <p:spPr>
          <a:xfrm>
            <a:off x="8177328" y="2095561"/>
            <a:ext cx="1271472" cy="352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FD86397-5639-4B98-BBCD-C9A404362D53}"/>
              </a:ext>
            </a:extLst>
          </p:cNvPr>
          <p:cNvSpPr txBox="1"/>
          <p:nvPr/>
        </p:nvSpPr>
        <p:spPr>
          <a:xfrm>
            <a:off x="7888044" y="434668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p(i)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E547F8C-03A2-44E2-8F63-1A7D003BDADD}"/>
              </a:ext>
            </a:extLst>
          </p:cNvPr>
          <p:cNvSpPr txBox="1"/>
          <p:nvPr/>
        </p:nvSpPr>
        <p:spPr>
          <a:xfrm>
            <a:off x="10315137" y="4346681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q(i)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72E6DE-EBE6-40B5-A84C-C64475E05443}"/>
              </a:ext>
            </a:extLst>
          </p:cNvPr>
          <p:cNvSpPr/>
          <p:nvPr/>
        </p:nvSpPr>
        <p:spPr>
          <a:xfrm>
            <a:off x="4879731" y="1327638"/>
            <a:ext cx="448407" cy="360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9526F564-D118-43AC-81E3-8A129228EA71}"/>
              </a:ext>
            </a:extLst>
          </p:cNvPr>
          <p:cNvGrpSpPr/>
          <p:nvPr/>
        </p:nvGrpSpPr>
        <p:grpSpPr>
          <a:xfrm>
            <a:off x="2371225" y="2012633"/>
            <a:ext cx="2472860" cy="674071"/>
            <a:chOff x="7418486" y="2343591"/>
            <a:chExt cx="1484569" cy="395686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DF56902-098A-4CBD-8D81-1E1DB0B91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8456" y="2343591"/>
              <a:ext cx="1144599" cy="370876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682E03C2-14EA-4E3F-9FE8-054DB7000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486" y="2393979"/>
              <a:ext cx="351692" cy="345298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4BDA00B-9F43-4C30-947E-422DA7B1B290}"/>
              </a:ext>
            </a:extLst>
          </p:cNvPr>
          <p:cNvSpPr/>
          <p:nvPr/>
        </p:nvSpPr>
        <p:spPr>
          <a:xfrm>
            <a:off x="3442554" y="1327638"/>
            <a:ext cx="1236430" cy="3604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Flèche : bas 30">
            <a:extLst>
              <a:ext uri="{FF2B5EF4-FFF2-40B4-BE49-F238E27FC236}">
                <a16:creationId xmlns:a16="http://schemas.microsoft.com/office/drawing/2014/main" id="{41D51C99-969C-4C34-8606-11E55FAD27BB}"/>
              </a:ext>
            </a:extLst>
          </p:cNvPr>
          <p:cNvSpPr/>
          <p:nvPr/>
        </p:nvSpPr>
        <p:spPr>
          <a:xfrm>
            <a:off x="3890800" y="1688123"/>
            <a:ext cx="355885" cy="36048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91371740-05C0-49DF-AB76-766A7F16BB2C}"/>
              </a:ext>
            </a:extLst>
          </p:cNvPr>
          <p:cNvCxnSpPr/>
          <p:nvPr/>
        </p:nvCxnSpPr>
        <p:spPr>
          <a:xfrm>
            <a:off x="3305908" y="2633601"/>
            <a:ext cx="2549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22500985-684B-47FA-A33B-C2EE7EABD237}"/>
              </a:ext>
            </a:extLst>
          </p:cNvPr>
          <p:cNvCxnSpPr/>
          <p:nvPr/>
        </p:nvCxnSpPr>
        <p:spPr>
          <a:xfrm>
            <a:off x="4551495" y="2623648"/>
            <a:ext cx="2549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orme libre : forme 34">
            <a:extLst>
              <a:ext uri="{FF2B5EF4-FFF2-40B4-BE49-F238E27FC236}">
                <a16:creationId xmlns:a16="http://schemas.microsoft.com/office/drawing/2014/main" id="{EC4B02B9-517E-4271-AB49-1DD47BEAF662}"/>
              </a:ext>
            </a:extLst>
          </p:cNvPr>
          <p:cNvSpPr/>
          <p:nvPr/>
        </p:nvSpPr>
        <p:spPr>
          <a:xfrm>
            <a:off x="4695092" y="1705708"/>
            <a:ext cx="632018" cy="1270043"/>
          </a:xfrm>
          <a:custGeom>
            <a:avLst/>
            <a:gdLst>
              <a:gd name="connsiteX0" fmla="*/ 395654 w 632018"/>
              <a:gd name="connsiteY0" fmla="*/ 0 h 1270043"/>
              <a:gd name="connsiteX1" fmla="*/ 615462 w 632018"/>
              <a:gd name="connsiteY1" fmla="*/ 1213338 h 1270043"/>
              <a:gd name="connsiteX2" fmla="*/ 0 w 632018"/>
              <a:gd name="connsiteY2" fmla="*/ 958361 h 127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2018" h="1270043">
                <a:moveTo>
                  <a:pt x="395654" y="0"/>
                </a:moveTo>
                <a:cubicBezTo>
                  <a:pt x="538529" y="526805"/>
                  <a:pt x="681404" y="1053611"/>
                  <a:pt x="615462" y="1213338"/>
                </a:cubicBezTo>
                <a:cubicBezTo>
                  <a:pt x="549520" y="1373065"/>
                  <a:pt x="274760" y="1165713"/>
                  <a:pt x="0" y="95836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18A34507-73D9-4F89-9300-BDB8F0A5DA19}"/>
              </a:ext>
            </a:extLst>
          </p:cNvPr>
          <p:cNvSpPr/>
          <p:nvPr/>
        </p:nvSpPr>
        <p:spPr>
          <a:xfrm>
            <a:off x="3505747" y="1699847"/>
            <a:ext cx="2045546" cy="1443248"/>
          </a:xfrm>
          <a:custGeom>
            <a:avLst/>
            <a:gdLst>
              <a:gd name="connsiteX0" fmla="*/ 395654 w 632018"/>
              <a:gd name="connsiteY0" fmla="*/ 0 h 1270043"/>
              <a:gd name="connsiteX1" fmla="*/ 615462 w 632018"/>
              <a:gd name="connsiteY1" fmla="*/ 1213338 h 1270043"/>
              <a:gd name="connsiteX2" fmla="*/ 0 w 632018"/>
              <a:gd name="connsiteY2" fmla="*/ 958361 h 1270043"/>
              <a:gd name="connsiteX0" fmla="*/ 546211 w 671576"/>
              <a:gd name="connsiteY0" fmla="*/ 0 h 1439471"/>
              <a:gd name="connsiteX1" fmla="*/ 615462 w 671576"/>
              <a:gd name="connsiteY1" fmla="*/ 1371600 h 1439471"/>
              <a:gd name="connsiteX2" fmla="*/ 0 w 671576"/>
              <a:gd name="connsiteY2" fmla="*/ 1116623 h 1439471"/>
              <a:gd name="connsiteX0" fmla="*/ 546211 w 654791"/>
              <a:gd name="connsiteY0" fmla="*/ 0 h 1439471"/>
              <a:gd name="connsiteX1" fmla="*/ 615462 w 654791"/>
              <a:gd name="connsiteY1" fmla="*/ 1371600 h 1439471"/>
              <a:gd name="connsiteX2" fmla="*/ 0 w 654791"/>
              <a:gd name="connsiteY2" fmla="*/ 1116623 h 1439471"/>
              <a:gd name="connsiteX0" fmla="*/ 551893 w 660892"/>
              <a:gd name="connsiteY0" fmla="*/ 0 h 1420203"/>
              <a:gd name="connsiteX1" fmla="*/ 621144 w 660892"/>
              <a:gd name="connsiteY1" fmla="*/ 1371600 h 1420203"/>
              <a:gd name="connsiteX2" fmla="*/ 0 w 660892"/>
              <a:gd name="connsiteY2" fmla="*/ 1019907 h 1420203"/>
              <a:gd name="connsiteX0" fmla="*/ 551893 w 660892"/>
              <a:gd name="connsiteY0" fmla="*/ 0 h 1443248"/>
              <a:gd name="connsiteX1" fmla="*/ 621144 w 660892"/>
              <a:gd name="connsiteY1" fmla="*/ 1371600 h 1443248"/>
              <a:gd name="connsiteX2" fmla="*/ 0 w 660892"/>
              <a:gd name="connsiteY2" fmla="*/ 1019907 h 144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892" h="1443248">
                <a:moveTo>
                  <a:pt x="551893" y="0"/>
                </a:moveTo>
                <a:cubicBezTo>
                  <a:pt x="626591" y="658690"/>
                  <a:pt x="713126" y="1201616"/>
                  <a:pt x="621144" y="1371600"/>
                </a:cubicBezTo>
                <a:cubicBezTo>
                  <a:pt x="529162" y="1541584"/>
                  <a:pt x="237831" y="1403105"/>
                  <a:pt x="0" y="101990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BCC7E437-DAC2-495C-BFD7-4ED9008300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78" y="5029885"/>
            <a:ext cx="1112960" cy="11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87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352A4B-6961-4D33-BE80-F8EB4386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r-BE" b="1" dirty="0"/>
              <a:t>Follow the </a:t>
            </a:r>
            <a:r>
              <a:rPr lang="fr-BE" b="1" dirty="0" err="1"/>
              <a:t>algorithms</a:t>
            </a:r>
            <a:r>
              <a:rPr lang="fr-BE" b="1" dirty="0"/>
              <a:t> </a:t>
            </a:r>
            <a:r>
              <a:rPr lang="fr-BE" b="1" dirty="0" err="1"/>
              <a:t>well</a:t>
            </a:r>
            <a:endParaRPr lang="fr-BE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0A55D0C-2526-4258-9ED1-81EB9DB4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4" y="1465118"/>
            <a:ext cx="6336856" cy="450805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F5677CD-5E9C-4997-9852-6204C98CB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46" y="4670314"/>
            <a:ext cx="6298490" cy="20014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1209BD-C683-4A56-BB1F-BF7EC0D4D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46" y="1868765"/>
            <a:ext cx="6304884" cy="9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8A91C-2646-41DE-9168-26B99D8A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977" y="-134894"/>
            <a:ext cx="10515600" cy="1325563"/>
          </a:xfrm>
        </p:spPr>
        <p:txBody>
          <a:bodyPr/>
          <a:lstStyle/>
          <a:p>
            <a:r>
              <a:rPr lang="fr-BE" b="1" dirty="0"/>
              <a:t>Use big images </a:t>
            </a:r>
            <a:r>
              <a:rPr lang="fr-BE" b="1" dirty="0" err="1"/>
              <a:t>with</a:t>
            </a:r>
            <a:r>
              <a:rPr lang="fr-BE" b="1" dirty="0"/>
              <a:t> </a:t>
            </a:r>
            <a:r>
              <a:rPr lang="fr-BE" b="1" dirty="0" err="1"/>
              <a:t>many</a:t>
            </a:r>
            <a:r>
              <a:rPr lang="fr-BE" b="1" dirty="0"/>
              <a:t> time frames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0E6D2B-39F3-4C73-AF3B-FC473A1A6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12" y="1190669"/>
            <a:ext cx="8867375" cy="5424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87ED21-837A-48C6-8893-0B570D7377AF}"/>
              </a:ext>
            </a:extLst>
          </p:cNvPr>
          <p:cNvSpPr/>
          <p:nvPr/>
        </p:nvSpPr>
        <p:spPr>
          <a:xfrm>
            <a:off x="9618785" y="2303584"/>
            <a:ext cx="342900" cy="212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CC8FF-1284-4A6A-A689-C374EACEE8F3}"/>
              </a:ext>
            </a:extLst>
          </p:cNvPr>
          <p:cNvSpPr/>
          <p:nvPr/>
        </p:nvSpPr>
        <p:spPr>
          <a:xfrm>
            <a:off x="9961685" y="3674739"/>
            <a:ext cx="184638" cy="1670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B4D4A6-9093-4DE9-963D-027B72A587FE}"/>
              </a:ext>
            </a:extLst>
          </p:cNvPr>
          <p:cNvSpPr txBox="1"/>
          <p:nvPr/>
        </p:nvSpPr>
        <p:spPr>
          <a:xfrm>
            <a:off x="10054004" y="2220552"/>
            <a:ext cx="1417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>
                <a:solidFill>
                  <a:srgbClr val="FF0000"/>
                </a:solidFill>
              </a:rPr>
              <a:t>Frame </a:t>
            </a:r>
            <a:r>
              <a:rPr lang="fr-BE" sz="1600" dirty="0" err="1">
                <a:solidFill>
                  <a:srgbClr val="FF0000"/>
                </a:solidFill>
              </a:rPr>
              <a:t>number</a:t>
            </a:r>
            <a:endParaRPr lang="fr-BE" sz="1600" dirty="0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06E95F-3362-4D5F-9ABC-CC1729477735}"/>
              </a:ext>
            </a:extLst>
          </p:cNvPr>
          <p:cNvSpPr txBox="1"/>
          <p:nvPr/>
        </p:nvSpPr>
        <p:spPr>
          <a:xfrm>
            <a:off x="10146323" y="3588990"/>
            <a:ext cx="1560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>
                <a:solidFill>
                  <a:srgbClr val="00B050"/>
                </a:solidFill>
              </a:rPr>
              <a:t>Position </a:t>
            </a:r>
            <a:r>
              <a:rPr lang="fr-BE" sz="1600" dirty="0" err="1">
                <a:solidFill>
                  <a:srgbClr val="00B050"/>
                </a:solidFill>
              </a:rPr>
              <a:t>number</a:t>
            </a:r>
            <a:endParaRPr lang="fr-B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1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8A91C-2646-41DE-9168-26B99D8A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64A748-C927-4D77-AC8A-E647902AD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931"/>
            <a:ext cx="12192000" cy="64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0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8A91C-2646-41DE-9168-26B99D8A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7E5ECC2-A47D-45FE-9CF8-2483BEEC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996" y="754956"/>
            <a:ext cx="8852007" cy="534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4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08A91C-2646-41DE-9168-26B99D8A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C9BF3D-962F-4E8D-8935-7C85F941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79"/>
            <a:ext cx="12192000" cy="64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2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927F83E4-1F8D-4D14-959A-EC6B4DE1E5BB}"/>
              </a:ext>
            </a:extLst>
          </p:cNvPr>
          <p:cNvSpPr/>
          <p:nvPr/>
        </p:nvSpPr>
        <p:spPr>
          <a:xfrm>
            <a:off x="2160494" y="4518212"/>
            <a:ext cx="2124635" cy="1039906"/>
          </a:xfrm>
          <a:custGeom>
            <a:avLst/>
            <a:gdLst>
              <a:gd name="connsiteX0" fmla="*/ 708212 w 2124635"/>
              <a:gd name="connsiteY0" fmla="*/ 0 h 1039906"/>
              <a:gd name="connsiteX1" fmla="*/ 0 w 2124635"/>
              <a:gd name="connsiteY1" fmla="*/ 1039906 h 1039906"/>
              <a:gd name="connsiteX2" fmla="*/ 1488141 w 2124635"/>
              <a:gd name="connsiteY2" fmla="*/ 1039906 h 1039906"/>
              <a:gd name="connsiteX3" fmla="*/ 2124635 w 2124635"/>
              <a:gd name="connsiteY3" fmla="*/ 8964 h 1039906"/>
              <a:gd name="connsiteX4" fmla="*/ 708212 w 2124635"/>
              <a:gd name="connsiteY4" fmla="*/ 0 h 103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635" h="1039906">
                <a:moveTo>
                  <a:pt x="708212" y="0"/>
                </a:moveTo>
                <a:lnTo>
                  <a:pt x="0" y="1039906"/>
                </a:lnTo>
                <a:lnTo>
                  <a:pt x="1488141" y="1039906"/>
                </a:lnTo>
                <a:lnTo>
                  <a:pt x="2124635" y="8964"/>
                </a:lnTo>
                <a:lnTo>
                  <a:pt x="70821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08" name="Rectangle 307"/>
          <p:cNvSpPr/>
          <p:nvPr/>
        </p:nvSpPr>
        <p:spPr>
          <a:xfrm>
            <a:off x="6735928" y="16840"/>
            <a:ext cx="2134573" cy="19980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4" name="Parallelogram 253"/>
          <p:cNvSpPr/>
          <p:nvPr/>
        </p:nvSpPr>
        <p:spPr>
          <a:xfrm>
            <a:off x="2618769" y="4758061"/>
            <a:ext cx="1275237" cy="590656"/>
          </a:xfrm>
          <a:prstGeom prst="parallelogram">
            <a:avLst>
              <a:gd name="adj" fmla="val 67098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83" y="82338"/>
            <a:ext cx="10515600" cy="1325563"/>
          </a:xfrm>
        </p:spPr>
        <p:txBody>
          <a:bodyPr/>
          <a:lstStyle/>
          <a:p>
            <a:r>
              <a:rPr lang="nl-BE" b="1" dirty="0"/>
              <a:t>2D </a:t>
            </a:r>
            <a:r>
              <a:rPr lang="nl-BE" b="1" dirty="0" err="1"/>
              <a:t>Convolution</a:t>
            </a:r>
            <a:endParaRPr lang="nl-BE" b="1" dirty="0"/>
          </a:p>
        </p:txBody>
      </p:sp>
      <p:sp>
        <p:nvSpPr>
          <p:cNvPr id="8" name="Oval 7"/>
          <p:cNvSpPr/>
          <p:nvPr/>
        </p:nvSpPr>
        <p:spPr>
          <a:xfrm>
            <a:off x="2746378" y="434060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Oval 29"/>
          <p:cNvSpPr/>
          <p:nvPr/>
        </p:nvSpPr>
        <p:spPr>
          <a:xfrm>
            <a:off x="3034410" y="434425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1" name="Oval 30"/>
          <p:cNvSpPr/>
          <p:nvPr/>
        </p:nvSpPr>
        <p:spPr>
          <a:xfrm>
            <a:off x="3322442" y="434790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Oval 31"/>
          <p:cNvSpPr/>
          <p:nvPr/>
        </p:nvSpPr>
        <p:spPr>
          <a:xfrm>
            <a:off x="2602362" y="454933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Oval 32"/>
          <p:cNvSpPr/>
          <p:nvPr/>
        </p:nvSpPr>
        <p:spPr>
          <a:xfrm>
            <a:off x="2890394" y="455298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Oval 33"/>
          <p:cNvSpPr/>
          <p:nvPr/>
        </p:nvSpPr>
        <p:spPr>
          <a:xfrm>
            <a:off x="3178426" y="455662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Oval 34"/>
          <p:cNvSpPr/>
          <p:nvPr/>
        </p:nvSpPr>
        <p:spPr>
          <a:xfrm>
            <a:off x="2458346" y="475806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Oval 35"/>
          <p:cNvSpPr/>
          <p:nvPr/>
        </p:nvSpPr>
        <p:spPr>
          <a:xfrm>
            <a:off x="2746378" y="476170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Oval 36"/>
          <p:cNvSpPr/>
          <p:nvPr/>
        </p:nvSpPr>
        <p:spPr>
          <a:xfrm>
            <a:off x="3034410" y="4765357"/>
            <a:ext cx="144016" cy="1440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Oval 37"/>
          <p:cNvSpPr/>
          <p:nvPr/>
        </p:nvSpPr>
        <p:spPr>
          <a:xfrm>
            <a:off x="3610075" y="434060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Oval 38"/>
          <p:cNvSpPr/>
          <p:nvPr/>
        </p:nvSpPr>
        <p:spPr>
          <a:xfrm>
            <a:off x="3898107" y="434425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Oval 39"/>
          <p:cNvSpPr/>
          <p:nvPr/>
        </p:nvSpPr>
        <p:spPr>
          <a:xfrm>
            <a:off x="4186139" y="434790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Oval 40"/>
          <p:cNvSpPr/>
          <p:nvPr/>
        </p:nvSpPr>
        <p:spPr>
          <a:xfrm>
            <a:off x="3466059" y="454933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Oval 41"/>
          <p:cNvSpPr/>
          <p:nvPr/>
        </p:nvSpPr>
        <p:spPr>
          <a:xfrm>
            <a:off x="3754091" y="455298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Oval 42"/>
          <p:cNvSpPr/>
          <p:nvPr/>
        </p:nvSpPr>
        <p:spPr>
          <a:xfrm>
            <a:off x="4042123" y="455662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Oval 43"/>
          <p:cNvSpPr/>
          <p:nvPr/>
        </p:nvSpPr>
        <p:spPr>
          <a:xfrm>
            <a:off x="3322043" y="4758061"/>
            <a:ext cx="144016" cy="1440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5" name="Oval 44"/>
          <p:cNvSpPr/>
          <p:nvPr/>
        </p:nvSpPr>
        <p:spPr>
          <a:xfrm>
            <a:off x="3610075" y="4761709"/>
            <a:ext cx="144016" cy="1440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6" name="Oval 45"/>
          <p:cNvSpPr/>
          <p:nvPr/>
        </p:nvSpPr>
        <p:spPr>
          <a:xfrm>
            <a:off x="3898107" y="476535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Oval 46"/>
          <p:cNvSpPr/>
          <p:nvPr/>
        </p:nvSpPr>
        <p:spPr>
          <a:xfrm>
            <a:off x="4473772" y="434060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8" name="Oval 47"/>
          <p:cNvSpPr/>
          <p:nvPr/>
        </p:nvSpPr>
        <p:spPr>
          <a:xfrm>
            <a:off x="4761804" y="434425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Oval 48"/>
          <p:cNvSpPr/>
          <p:nvPr/>
        </p:nvSpPr>
        <p:spPr>
          <a:xfrm>
            <a:off x="5049836" y="434790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0" name="Oval 49"/>
          <p:cNvSpPr/>
          <p:nvPr/>
        </p:nvSpPr>
        <p:spPr>
          <a:xfrm>
            <a:off x="4329756" y="454933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Oval 50"/>
          <p:cNvSpPr/>
          <p:nvPr/>
        </p:nvSpPr>
        <p:spPr>
          <a:xfrm>
            <a:off x="4617788" y="455298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Oval 51"/>
          <p:cNvSpPr/>
          <p:nvPr/>
        </p:nvSpPr>
        <p:spPr>
          <a:xfrm>
            <a:off x="4905820" y="455662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Oval 52"/>
          <p:cNvSpPr/>
          <p:nvPr/>
        </p:nvSpPr>
        <p:spPr>
          <a:xfrm>
            <a:off x="4185740" y="475806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Oval 53"/>
          <p:cNvSpPr/>
          <p:nvPr/>
        </p:nvSpPr>
        <p:spPr>
          <a:xfrm>
            <a:off x="4473772" y="476170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Oval 54"/>
          <p:cNvSpPr/>
          <p:nvPr/>
        </p:nvSpPr>
        <p:spPr>
          <a:xfrm>
            <a:off x="4761804" y="476535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Oval 55"/>
          <p:cNvSpPr/>
          <p:nvPr/>
        </p:nvSpPr>
        <p:spPr>
          <a:xfrm>
            <a:off x="5337469" y="434060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Oval 56"/>
          <p:cNvSpPr/>
          <p:nvPr/>
        </p:nvSpPr>
        <p:spPr>
          <a:xfrm>
            <a:off x="5625501" y="434425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Oval 57"/>
          <p:cNvSpPr/>
          <p:nvPr/>
        </p:nvSpPr>
        <p:spPr>
          <a:xfrm>
            <a:off x="5913533" y="434790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Oval 58"/>
          <p:cNvSpPr/>
          <p:nvPr/>
        </p:nvSpPr>
        <p:spPr>
          <a:xfrm>
            <a:off x="5193453" y="454933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0" name="Oval 59"/>
          <p:cNvSpPr/>
          <p:nvPr/>
        </p:nvSpPr>
        <p:spPr>
          <a:xfrm>
            <a:off x="5481485" y="455298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1" name="Oval 60"/>
          <p:cNvSpPr/>
          <p:nvPr/>
        </p:nvSpPr>
        <p:spPr>
          <a:xfrm>
            <a:off x="5769517" y="455662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2" name="Oval 61"/>
          <p:cNvSpPr/>
          <p:nvPr/>
        </p:nvSpPr>
        <p:spPr>
          <a:xfrm>
            <a:off x="5049437" y="475806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3" name="Oval 62"/>
          <p:cNvSpPr/>
          <p:nvPr/>
        </p:nvSpPr>
        <p:spPr>
          <a:xfrm>
            <a:off x="5337469" y="476170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4" name="Oval 63"/>
          <p:cNvSpPr/>
          <p:nvPr/>
        </p:nvSpPr>
        <p:spPr>
          <a:xfrm>
            <a:off x="5625501" y="476535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5" name="Oval 64"/>
          <p:cNvSpPr/>
          <p:nvPr/>
        </p:nvSpPr>
        <p:spPr>
          <a:xfrm>
            <a:off x="2314330" y="497408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6" name="Oval 65"/>
          <p:cNvSpPr/>
          <p:nvPr/>
        </p:nvSpPr>
        <p:spPr>
          <a:xfrm>
            <a:off x="2602362" y="497773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7" name="Oval 66"/>
          <p:cNvSpPr/>
          <p:nvPr/>
        </p:nvSpPr>
        <p:spPr>
          <a:xfrm>
            <a:off x="2890394" y="4981381"/>
            <a:ext cx="144016" cy="1440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8" name="Oval 67"/>
          <p:cNvSpPr/>
          <p:nvPr/>
        </p:nvSpPr>
        <p:spPr>
          <a:xfrm>
            <a:off x="2170314" y="518281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9" name="Oval 68"/>
          <p:cNvSpPr/>
          <p:nvPr/>
        </p:nvSpPr>
        <p:spPr>
          <a:xfrm>
            <a:off x="2458346" y="518646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0" name="Oval 69"/>
          <p:cNvSpPr/>
          <p:nvPr/>
        </p:nvSpPr>
        <p:spPr>
          <a:xfrm>
            <a:off x="2746378" y="5190109"/>
            <a:ext cx="144016" cy="1440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1" name="Oval 70"/>
          <p:cNvSpPr/>
          <p:nvPr/>
        </p:nvSpPr>
        <p:spPr>
          <a:xfrm>
            <a:off x="2026298" y="539154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2" name="Oval 71"/>
          <p:cNvSpPr/>
          <p:nvPr/>
        </p:nvSpPr>
        <p:spPr>
          <a:xfrm>
            <a:off x="2314330" y="539518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3" name="Oval 72"/>
          <p:cNvSpPr/>
          <p:nvPr/>
        </p:nvSpPr>
        <p:spPr>
          <a:xfrm>
            <a:off x="2602362" y="539883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4" name="Oval 73"/>
          <p:cNvSpPr/>
          <p:nvPr/>
        </p:nvSpPr>
        <p:spPr>
          <a:xfrm>
            <a:off x="3178027" y="4974085"/>
            <a:ext cx="144016" cy="1440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5" name="Oval 74"/>
          <p:cNvSpPr/>
          <p:nvPr/>
        </p:nvSpPr>
        <p:spPr>
          <a:xfrm>
            <a:off x="3466059" y="4977733"/>
            <a:ext cx="144016" cy="1440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6" name="Oval 75"/>
          <p:cNvSpPr/>
          <p:nvPr/>
        </p:nvSpPr>
        <p:spPr>
          <a:xfrm>
            <a:off x="3754091" y="498138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7" name="Oval 76"/>
          <p:cNvSpPr/>
          <p:nvPr/>
        </p:nvSpPr>
        <p:spPr>
          <a:xfrm>
            <a:off x="3034011" y="5182813"/>
            <a:ext cx="144016" cy="1440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8" name="Oval 77"/>
          <p:cNvSpPr/>
          <p:nvPr/>
        </p:nvSpPr>
        <p:spPr>
          <a:xfrm>
            <a:off x="3322043" y="5186461"/>
            <a:ext cx="144016" cy="14401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9" name="Oval 78"/>
          <p:cNvSpPr/>
          <p:nvPr/>
        </p:nvSpPr>
        <p:spPr>
          <a:xfrm>
            <a:off x="3610075" y="519010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0" name="Oval 79"/>
          <p:cNvSpPr/>
          <p:nvPr/>
        </p:nvSpPr>
        <p:spPr>
          <a:xfrm>
            <a:off x="2889995" y="539154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1" name="Oval 80"/>
          <p:cNvSpPr/>
          <p:nvPr/>
        </p:nvSpPr>
        <p:spPr>
          <a:xfrm>
            <a:off x="3178027" y="539518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2" name="Oval 81"/>
          <p:cNvSpPr/>
          <p:nvPr/>
        </p:nvSpPr>
        <p:spPr>
          <a:xfrm>
            <a:off x="3466059" y="539883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3" name="Oval 82"/>
          <p:cNvSpPr/>
          <p:nvPr/>
        </p:nvSpPr>
        <p:spPr>
          <a:xfrm>
            <a:off x="4041724" y="497408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4" name="Oval 83"/>
          <p:cNvSpPr/>
          <p:nvPr/>
        </p:nvSpPr>
        <p:spPr>
          <a:xfrm>
            <a:off x="4329756" y="497773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5" name="Oval 84"/>
          <p:cNvSpPr/>
          <p:nvPr/>
        </p:nvSpPr>
        <p:spPr>
          <a:xfrm>
            <a:off x="4617788" y="498138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6" name="Oval 85"/>
          <p:cNvSpPr/>
          <p:nvPr/>
        </p:nvSpPr>
        <p:spPr>
          <a:xfrm>
            <a:off x="3897708" y="518281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7" name="Oval 86"/>
          <p:cNvSpPr/>
          <p:nvPr/>
        </p:nvSpPr>
        <p:spPr>
          <a:xfrm>
            <a:off x="4185740" y="518646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8" name="Oval 87"/>
          <p:cNvSpPr/>
          <p:nvPr/>
        </p:nvSpPr>
        <p:spPr>
          <a:xfrm>
            <a:off x="4473772" y="519010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9" name="Oval 88"/>
          <p:cNvSpPr/>
          <p:nvPr/>
        </p:nvSpPr>
        <p:spPr>
          <a:xfrm>
            <a:off x="3753692" y="539154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0" name="Oval 89"/>
          <p:cNvSpPr/>
          <p:nvPr/>
        </p:nvSpPr>
        <p:spPr>
          <a:xfrm>
            <a:off x="4041724" y="539518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1" name="Oval 90"/>
          <p:cNvSpPr/>
          <p:nvPr/>
        </p:nvSpPr>
        <p:spPr>
          <a:xfrm>
            <a:off x="4329756" y="539883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2" name="Oval 91"/>
          <p:cNvSpPr/>
          <p:nvPr/>
        </p:nvSpPr>
        <p:spPr>
          <a:xfrm>
            <a:off x="4909124" y="498867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3" name="Oval 92"/>
          <p:cNvSpPr/>
          <p:nvPr/>
        </p:nvSpPr>
        <p:spPr>
          <a:xfrm>
            <a:off x="5197156" y="499232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4" name="Oval 93"/>
          <p:cNvSpPr/>
          <p:nvPr/>
        </p:nvSpPr>
        <p:spPr>
          <a:xfrm>
            <a:off x="5485188" y="499597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5" name="Oval 94"/>
          <p:cNvSpPr/>
          <p:nvPr/>
        </p:nvSpPr>
        <p:spPr>
          <a:xfrm>
            <a:off x="4765108" y="519740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6" name="Oval 95"/>
          <p:cNvSpPr/>
          <p:nvPr/>
        </p:nvSpPr>
        <p:spPr>
          <a:xfrm>
            <a:off x="5053140" y="520105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7" name="Oval 96"/>
          <p:cNvSpPr/>
          <p:nvPr/>
        </p:nvSpPr>
        <p:spPr>
          <a:xfrm>
            <a:off x="5341172" y="520470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8" name="Oval 97"/>
          <p:cNvSpPr/>
          <p:nvPr/>
        </p:nvSpPr>
        <p:spPr>
          <a:xfrm>
            <a:off x="4621092" y="540613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9" name="Oval 98"/>
          <p:cNvSpPr/>
          <p:nvPr/>
        </p:nvSpPr>
        <p:spPr>
          <a:xfrm>
            <a:off x="4909124" y="540978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0" name="Oval 99"/>
          <p:cNvSpPr/>
          <p:nvPr/>
        </p:nvSpPr>
        <p:spPr>
          <a:xfrm>
            <a:off x="5197156" y="541342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1" name="Oval 100"/>
          <p:cNvSpPr/>
          <p:nvPr/>
        </p:nvSpPr>
        <p:spPr>
          <a:xfrm>
            <a:off x="1895783" y="561617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2" name="Oval 101"/>
          <p:cNvSpPr/>
          <p:nvPr/>
        </p:nvSpPr>
        <p:spPr>
          <a:xfrm>
            <a:off x="2183815" y="561982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3" name="Oval 102"/>
          <p:cNvSpPr/>
          <p:nvPr/>
        </p:nvSpPr>
        <p:spPr>
          <a:xfrm>
            <a:off x="2471847" y="562346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4" name="Oval 103"/>
          <p:cNvSpPr/>
          <p:nvPr/>
        </p:nvSpPr>
        <p:spPr>
          <a:xfrm>
            <a:off x="1751767" y="582490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5" name="Oval 104"/>
          <p:cNvSpPr/>
          <p:nvPr/>
        </p:nvSpPr>
        <p:spPr>
          <a:xfrm>
            <a:off x="2039799" y="582854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6" name="Oval 105"/>
          <p:cNvSpPr/>
          <p:nvPr/>
        </p:nvSpPr>
        <p:spPr>
          <a:xfrm>
            <a:off x="2327831" y="583219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7" name="Oval 106"/>
          <p:cNvSpPr/>
          <p:nvPr/>
        </p:nvSpPr>
        <p:spPr>
          <a:xfrm>
            <a:off x="1607751" y="603362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8" name="Oval 107"/>
          <p:cNvSpPr/>
          <p:nvPr/>
        </p:nvSpPr>
        <p:spPr>
          <a:xfrm>
            <a:off x="1895783" y="603727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9" name="Oval 108"/>
          <p:cNvSpPr/>
          <p:nvPr/>
        </p:nvSpPr>
        <p:spPr>
          <a:xfrm>
            <a:off x="2183815" y="604092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0" name="Oval 109"/>
          <p:cNvSpPr/>
          <p:nvPr/>
        </p:nvSpPr>
        <p:spPr>
          <a:xfrm>
            <a:off x="2759480" y="561617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1" name="Oval 110"/>
          <p:cNvSpPr/>
          <p:nvPr/>
        </p:nvSpPr>
        <p:spPr>
          <a:xfrm>
            <a:off x="3047512" y="561982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2" name="Oval 111"/>
          <p:cNvSpPr/>
          <p:nvPr/>
        </p:nvSpPr>
        <p:spPr>
          <a:xfrm>
            <a:off x="3335544" y="562346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3" name="Oval 112"/>
          <p:cNvSpPr/>
          <p:nvPr/>
        </p:nvSpPr>
        <p:spPr>
          <a:xfrm>
            <a:off x="2615464" y="582490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4" name="Oval 113"/>
          <p:cNvSpPr/>
          <p:nvPr/>
        </p:nvSpPr>
        <p:spPr>
          <a:xfrm>
            <a:off x="2903496" y="582854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5" name="Oval 114"/>
          <p:cNvSpPr/>
          <p:nvPr/>
        </p:nvSpPr>
        <p:spPr>
          <a:xfrm>
            <a:off x="3191528" y="583219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6" name="Oval 115"/>
          <p:cNvSpPr/>
          <p:nvPr/>
        </p:nvSpPr>
        <p:spPr>
          <a:xfrm>
            <a:off x="2471448" y="603362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7" name="Oval 116"/>
          <p:cNvSpPr/>
          <p:nvPr/>
        </p:nvSpPr>
        <p:spPr>
          <a:xfrm>
            <a:off x="2759480" y="603727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8" name="Oval 117"/>
          <p:cNvSpPr/>
          <p:nvPr/>
        </p:nvSpPr>
        <p:spPr>
          <a:xfrm>
            <a:off x="3047512" y="604092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9" name="Oval 118"/>
          <p:cNvSpPr/>
          <p:nvPr/>
        </p:nvSpPr>
        <p:spPr>
          <a:xfrm>
            <a:off x="3623177" y="561617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0" name="Oval 119"/>
          <p:cNvSpPr/>
          <p:nvPr/>
        </p:nvSpPr>
        <p:spPr>
          <a:xfrm>
            <a:off x="3911209" y="561982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1" name="Oval 120"/>
          <p:cNvSpPr/>
          <p:nvPr/>
        </p:nvSpPr>
        <p:spPr>
          <a:xfrm>
            <a:off x="4199241" y="562346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2" name="Oval 121"/>
          <p:cNvSpPr/>
          <p:nvPr/>
        </p:nvSpPr>
        <p:spPr>
          <a:xfrm>
            <a:off x="3479161" y="582490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3" name="Oval 122"/>
          <p:cNvSpPr/>
          <p:nvPr/>
        </p:nvSpPr>
        <p:spPr>
          <a:xfrm>
            <a:off x="3767193" y="582854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4" name="Oval 123"/>
          <p:cNvSpPr/>
          <p:nvPr/>
        </p:nvSpPr>
        <p:spPr>
          <a:xfrm>
            <a:off x="4055225" y="583219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5" name="Oval 124"/>
          <p:cNvSpPr/>
          <p:nvPr/>
        </p:nvSpPr>
        <p:spPr>
          <a:xfrm>
            <a:off x="3335145" y="603362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6" name="Oval 125"/>
          <p:cNvSpPr/>
          <p:nvPr/>
        </p:nvSpPr>
        <p:spPr>
          <a:xfrm>
            <a:off x="3623177" y="603727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7" name="Oval 126"/>
          <p:cNvSpPr/>
          <p:nvPr/>
        </p:nvSpPr>
        <p:spPr>
          <a:xfrm>
            <a:off x="3911209" y="604092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8" name="Oval 127"/>
          <p:cNvSpPr/>
          <p:nvPr/>
        </p:nvSpPr>
        <p:spPr>
          <a:xfrm>
            <a:off x="4490577" y="5630765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9" name="Oval 128"/>
          <p:cNvSpPr/>
          <p:nvPr/>
        </p:nvSpPr>
        <p:spPr>
          <a:xfrm>
            <a:off x="4778609" y="563441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0" name="Oval 129"/>
          <p:cNvSpPr/>
          <p:nvPr/>
        </p:nvSpPr>
        <p:spPr>
          <a:xfrm>
            <a:off x="5066641" y="563806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1" name="Oval 130"/>
          <p:cNvSpPr/>
          <p:nvPr/>
        </p:nvSpPr>
        <p:spPr>
          <a:xfrm>
            <a:off x="4346561" y="5839493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2" name="Oval 131"/>
          <p:cNvSpPr/>
          <p:nvPr/>
        </p:nvSpPr>
        <p:spPr>
          <a:xfrm>
            <a:off x="4634593" y="584314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3" name="Oval 132"/>
          <p:cNvSpPr/>
          <p:nvPr/>
        </p:nvSpPr>
        <p:spPr>
          <a:xfrm>
            <a:off x="4922625" y="584678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4" name="Oval 133"/>
          <p:cNvSpPr/>
          <p:nvPr/>
        </p:nvSpPr>
        <p:spPr>
          <a:xfrm>
            <a:off x="4202545" y="6048221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5" name="Oval 134"/>
          <p:cNvSpPr/>
          <p:nvPr/>
        </p:nvSpPr>
        <p:spPr>
          <a:xfrm>
            <a:off x="4490577" y="6051869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6" name="Oval 135"/>
          <p:cNvSpPr/>
          <p:nvPr/>
        </p:nvSpPr>
        <p:spPr>
          <a:xfrm>
            <a:off x="4778609" y="6055517"/>
            <a:ext cx="144016" cy="14401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45" name="Straight Connector 244"/>
          <p:cNvCxnSpPr>
            <a:endCxn id="107" idx="2"/>
          </p:cNvCxnSpPr>
          <p:nvPr/>
        </p:nvCxnSpPr>
        <p:spPr>
          <a:xfrm>
            <a:off x="1604049" y="3519613"/>
            <a:ext cx="3703" cy="258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6062982" y="1819293"/>
            <a:ext cx="3703" cy="258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74" idx="0"/>
            <a:endCxn id="182" idx="4"/>
          </p:cNvCxnSpPr>
          <p:nvPr/>
        </p:nvCxnSpPr>
        <p:spPr>
          <a:xfrm flipH="1" flipV="1">
            <a:off x="3246333" y="2596789"/>
            <a:ext cx="3703" cy="2377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endCxn id="182" idx="3"/>
          </p:cNvCxnSpPr>
          <p:nvPr/>
        </p:nvCxnSpPr>
        <p:spPr>
          <a:xfrm flipV="1">
            <a:off x="2824355" y="2575699"/>
            <a:ext cx="371060" cy="2629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endCxn id="182" idx="5"/>
          </p:cNvCxnSpPr>
          <p:nvPr/>
        </p:nvCxnSpPr>
        <p:spPr>
          <a:xfrm flipH="1" flipV="1">
            <a:off x="3297249" y="2575699"/>
            <a:ext cx="387714" cy="2208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2742675" y="181929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8" name="Oval 137"/>
          <p:cNvSpPr/>
          <p:nvPr/>
        </p:nvSpPr>
        <p:spPr>
          <a:xfrm>
            <a:off x="3030707" y="182294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9" name="Oval 138"/>
          <p:cNvSpPr/>
          <p:nvPr/>
        </p:nvSpPr>
        <p:spPr>
          <a:xfrm>
            <a:off x="3318739" y="182658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0" name="Oval 139"/>
          <p:cNvSpPr/>
          <p:nvPr/>
        </p:nvSpPr>
        <p:spPr>
          <a:xfrm>
            <a:off x="2598659" y="202802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1" name="Oval 140"/>
          <p:cNvSpPr/>
          <p:nvPr/>
        </p:nvSpPr>
        <p:spPr>
          <a:xfrm>
            <a:off x="2886691" y="203166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2" name="Oval 141"/>
          <p:cNvSpPr/>
          <p:nvPr/>
        </p:nvSpPr>
        <p:spPr>
          <a:xfrm>
            <a:off x="3174723" y="203531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3" name="Oval 142"/>
          <p:cNvSpPr/>
          <p:nvPr/>
        </p:nvSpPr>
        <p:spPr>
          <a:xfrm>
            <a:off x="2454643" y="223674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4" name="Oval 143"/>
          <p:cNvSpPr/>
          <p:nvPr/>
        </p:nvSpPr>
        <p:spPr>
          <a:xfrm>
            <a:off x="2742675" y="224039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5" name="Oval 144"/>
          <p:cNvSpPr/>
          <p:nvPr/>
        </p:nvSpPr>
        <p:spPr>
          <a:xfrm>
            <a:off x="3030707" y="224404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6" name="Oval 145"/>
          <p:cNvSpPr/>
          <p:nvPr/>
        </p:nvSpPr>
        <p:spPr>
          <a:xfrm>
            <a:off x="3606372" y="181929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7" name="Oval 146"/>
          <p:cNvSpPr/>
          <p:nvPr/>
        </p:nvSpPr>
        <p:spPr>
          <a:xfrm>
            <a:off x="3894404" y="182294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8" name="Oval 147"/>
          <p:cNvSpPr/>
          <p:nvPr/>
        </p:nvSpPr>
        <p:spPr>
          <a:xfrm>
            <a:off x="4182436" y="182658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9" name="Oval 148"/>
          <p:cNvSpPr/>
          <p:nvPr/>
        </p:nvSpPr>
        <p:spPr>
          <a:xfrm>
            <a:off x="3462356" y="202802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0" name="Oval 149"/>
          <p:cNvSpPr/>
          <p:nvPr/>
        </p:nvSpPr>
        <p:spPr>
          <a:xfrm>
            <a:off x="3750388" y="203166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1" name="Oval 150"/>
          <p:cNvSpPr/>
          <p:nvPr/>
        </p:nvSpPr>
        <p:spPr>
          <a:xfrm>
            <a:off x="4038420" y="203531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2" name="Oval 151"/>
          <p:cNvSpPr/>
          <p:nvPr/>
        </p:nvSpPr>
        <p:spPr>
          <a:xfrm>
            <a:off x="3318340" y="223674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3" name="Oval 152"/>
          <p:cNvSpPr/>
          <p:nvPr/>
        </p:nvSpPr>
        <p:spPr>
          <a:xfrm>
            <a:off x="3606372" y="224039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4" name="Oval 153"/>
          <p:cNvSpPr/>
          <p:nvPr/>
        </p:nvSpPr>
        <p:spPr>
          <a:xfrm>
            <a:off x="3894404" y="224404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5" name="Oval 154"/>
          <p:cNvSpPr/>
          <p:nvPr/>
        </p:nvSpPr>
        <p:spPr>
          <a:xfrm>
            <a:off x="4470069" y="181929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6" name="Oval 155"/>
          <p:cNvSpPr/>
          <p:nvPr/>
        </p:nvSpPr>
        <p:spPr>
          <a:xfrm>
            <a:off x="4758101" y="182294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7" name="Oval 156"/>
          <p:cNvSpPr/>
          <p:nvPr/>
        </p:nvSpPr>
        <p:spPr>
          <a:xfrm>
            <a:off x="5046133" y="182658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8" name="Oval 157"/>
          <p:cNvSpPr/>
          <p:nvPr/>
        </p:nvSpPr>
        <p:spPr>
          <a:xfrm>
            <a:off x="4326053" y="202802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9" name="Oval 158"/>
          <p:cNvSpPr/>
          <p:nvPr/>
        </p:nvSpPr>
        <p:spPr>
          <a:xfrm>
            <a:off x="4614085" y="203166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0" name="Oval 159"/>
          <p:cNvSpPr/>
          <p:nvPr/>
        </p:nvSpPr>
        <p:spPr>
          <a:xfrm>
            <a:off x="4902117" y="203531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1" name="Oval 160"/>
          <p:cNvSpPr/>
          <p:nvPr/>
        </p:nvSpPr>
        <p:spPr>
          <a:xfrm>
            <a:off x="4182037" y="223674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2" name="Oval 161"/>
          <p:cNvSpPr/>
          <p:nvPr/>
        </p:nvSpPr>
        <p:spPr>
          <a:xfrm>
            <a:off x="4470069" y="224039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3" name="Oval 162"/>
          <p:cNvSpPr/>
          <p:nvPr/>
        </p:nvSpPr>
        <p:spPr>
          <a:xfrm>
            <a:off x="4758101" y="224404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4" name="Oval 163"/>
          <p:cNvSpPr/>
          <p:nvPr/>
        </p:nvSpPr>
        <p:spPr>
          <a:xfrm>
            <a:off x="5333766" y="181929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5" name="Oval 164"/>
          <p:cNvSpPr/>
          <p:nvPr/>
        </p:nvSpPr>
        <p:spPr>
          <a:xfrm>
            <a:off x="5621798" y="182294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6" name="Oval 165"/>
          <p:cNvSpPr/>
          <p:nvPr/>
        </p:nvSpPr>
        <p:spPr>
          <a:xfrm>
            <a:off x="5909830" y="182658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7" name="Oval 166"/>
          <p:cNvSpPr/>
          <p:nvPr/>
        </p:nvSpPr>
        <p:spPr>
          <a:xfrm>
            <a:off x="5189750" y="202802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8" name="Oval 167"/>
          <p:cNvSpPr/>
          <p:nvPr/>
        </p:nvSpPr>
        <p:spPr>
          <a:xfrm>
            <a:off x="5477782" y="203166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9" name="Oval 168"/>
          <p:cNvSpPr/>
          <p:nvPr/>
        </p:nvSpPr>
        <p:spPr>
          <a:xfrm>
            <a:off x="5765814" y="203531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0" name="Oval 169"/>
          <p:cNvSpPr/>
          <p:nvPr/>
        </p:nvSpPr>
        <p:spPr>
          <a:xfrm>
            <a:off x="5045734" y="223674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1" name="Oval 170"/>
          <p:cNvSpPr/>
          <p:nvPr/>
        </p:nvSpPr>
        <p:spPr>
          <a:xfrm>
            <a:off x="5333766" y="224039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2" name="Oval 171"/>
          <p:cNvSpPr/>
          <p:nvPr/>
        </p:nvSpPr>
        <p:spPr>
          <a:xfrm>
            <a:off x="5621798" y="224404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3" name="Oval 172"/>
          <p:cNvSpPr/>
          <p:nvPr/>
        </p:nvSpPr>
        <p:spPr>
          <a:xfrm>
            <a:off x="2310627" y="245277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4" name="Oval 173"/>
          <p:cNvSpPr/>
          <p:nvPr/>
        </p:nvSpPr>
        <p:spPr>
          <a:xfrm>
            <a:off x="2598659" y="245642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5" name="Oval 174"/>
          <p:cNvSpPr/>
          <p:nvPr/>
        </p:nvSpPr>
        <p:spPr>
          <a:xfrm>
            <a:off x="2886691" y="246006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6" name="Oval 175"/>
          <p:cNvSpPr/>
          <p:nvPr/>
        </p:nvSpPr>
        <p:spPr>
          <a:xfrm>
            <a:off x="2166611" y="266150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7" name="Oval 176"/>
          <p:cNvSpPr/>
          <p:nvPr/>
        </p:nvSpPr>
        <p:spPr>
          <a:xfrm>
            <a:off x="2454643" y="266514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8" name="Oval 177"/>
          <p:cNvSpPr/>
          <p:nvPr/>
        </p:nvSpPr>
        <p:spPr>
          <a:xfrm>
            <a:off x="2742675" y="266879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9" name="Oval 178"/>
          <p:cNvSpPr/>
          <p:nvPr/>
        </p:nvSpPr>
        <p:spPr>
          <a:xfrm>
            <a:off x="2022595" y="287022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0" name="Oval 179"/>
          <p:cNvSpPr/>
          <p:nvPr/>
        </p:nvSpPr>
        <p:spPr>
          <a:xfrm>
            <a:off x="2310627" y="287387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1" name="Oval 180"/>
          <p:cNvSpPr/>
          <p:nvPr/>
        </p:nvSpPr>
        <p:spPr>
          <a:xfrm>
            <a:off x="2598659" y="287752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2" name="Oval 181"/>
          <p:cNvSpPr/>
          <p:nvPr/>
        </p:nvSpPr>
        <p:spPr>
          <a:xfrm>
            <a:off x="3174324" y="2452773"/>
            <a:ext cx="144016" cy="14401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3" name="Oval 182"/>
          <p:cNvSpPr/>
          <p:nvPr/>
        </p:nvSpPr>
        <p:spPr>
          <a:xfrm>
            <a:off x="3462356" y="245642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4" name="Oval 183"/>
          <p:cNvSpPr/>
          <p:nvPr/>
        </p:nvSpPr>
        <p:spPr>
          <a:xfrm>
            <a:off x="3750388" y="246006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5" name="Oval 184"/>
          <p:cNvSpPr/>
          <p:nvPr/>
        </p:nvSpPr>
        <p:spPr>
          <a:xfrm>
            <a:off x="3030308" y="266150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6" name="Oval 185"/>
          <p:cNvSpPr/>
          <p:nvPr/>
        </p:nvSpPr>
        <p:spPr>
          <a:xfrm>
            <a:off x="3318340" y="266514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7" name="Oval 186"/>
          <p:cNvSpPr/>
          <p:nvPr/>
        </p:nvSpPr>
        <p:spPr>
          <a:xfrm>
            <a:off x="3606372" y="266879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8" name="Oval 187"/>
          <p:cNvSpPr/>
          <p:nvPr/>
        </p:nvSpPr>
        <p:spPr>
          <a:xfrm>
            <a:off x="2886292" y="287022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9" name="Oval 188"/>
          <p:cNvSpPr/>
          <p:nvPr/>
        </p:nvSpPr>
        <p:spPr>
          <a:xfrm>
            <a:off x="3174324" y="287387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0" name="Oval 189"/>
          <p:cNvSpPr/>
          <p:nvPr/>
        </p:nvSpPr>
        <p:spPr>
          <a:xfrm>
            <a:off x="3462356" y="287752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1" name="Oval 190"/>
          <p:cNvSpPr/>
          <p:nvPr/>
        </p:nvSpPr>
        <p:spPr>
          <a:xfrm>
            <a:off x="4038021" y="245277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2" name="Oval 191"/>
          <p:cNvSpPr/>
          <p:nvPr/>
        </p:nvSpPr>
        <p:spPr>
          <a:xfrm>
            <a:off x="4326053" y="245642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3" name="Oval 192"/>
          <p:cNvSpPr/>
          <p:nvPr/>
        </p:nvSpPr>
        <p:spPr>
          <a:xfrm>
            <a:off x="4614085" y="246006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4" name="Oval 193"/>
          <p:cNvSpPr/>
          <p:nvPr/>
        </p:nvSpPr>
        <p:spPr>
          <a:xfrm>
            <a:off x="3894005" y="266150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5" name="Oval 194"/>
          <p:cNvSpPr/>
          <p:nvPr/>
        </p:nvSpPr>
        <p:spPr>
          <a:xfrm>
            <a:off x="4182037" y="266514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6" name="Oval 195"/>
          <p:cNvSpPr/>
          <p:nvPr/>
        </p:nvSpPr>
        <p:spPr>
          <a:xfrm>
            <a:off x="4470069" y="266879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7" name="Oval 196"/>
          <p:cNvSpPr/>
          <p:nvPr/>
        </p:nvSpPr>
        <p:spPr>
          <a:xfrm>
            <a:off x="3749989" y="287022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8" name="Oval 197"/>
          <p:cNvSpPr/>
          <p:nvPr/>
        </p:nvSpPr>
        <p:spPr>
          <a:xfrm>
            <a:off x="4038021" y="287387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9" name="Oval 198"/>
          <p:cNvSpPr/>
          <p:nvPr/>
        </p:nvSpPr>
        <p:spPr>
          <a:xfrm>
            <a:off x="4326053" y="287752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0" name="Oval 199"/>
          <p:cNvSpPr/>
          <p:nvPr/>
        </p:nvSpPr>
        <p:spPr>
          <a:xfrm>
            <a:off x="4905421" y="246736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1" name="Oval 200"/>
          <p:cNvSpPr/>
          <p:nvPr/>
        </p:nvSpPr>
        <p:spPr>
          <a:xfrm>
            <a:off x="5193453" y="247101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2" name="Oval 201"/>
          <p:cNvSpPr/>
          <p:nvPr/>
        </p:nvSpPr>
        <p:spPr>
          <a:xfrm>
            <a:off x="5481485" y="247466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3" name="Oval 202"/>
          <p:cNvSpPr/>
          <p:nvPr/>
        </p:nvSpPr>
        <p:spPr>
          <a:xfrm>
            <a:off x="4761405" y="267609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4" name="Oval 203"/>
          <p:cNvSpPr/>
          <p:nvPr/>
        </p:nvSpPr>
        <p:spPr>
          <a:xfrm>
            <a:off x="5049437" y="267974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5" name="Oval 204"/>
          <p:cNvSpPr/>
          <p:nvPr/>
        </p:nvSpPr>
        <p:spPr>
          <a:xfrm>
            <a:off x="5337469" y="268338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6" name="Oval 205"/>
          <p:cNvSpPr/>
          <p:nvPr/>
        </p:nvSpPr>
        <p:spPr>
          <a:xfrm>
            <a:off x="4617389" y="288482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7" name="Oval 206"/>
          <p:cNvSpPr/>
          <p:nvPr/>
        </p:nvSpPr>
        <p:spPr>
          <a:xfrm>
            <a:off x="4905421" y="288846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8" name="Oval 207"/>
          <p:cNvSpPr/>
          <p:nvPr/>
        </p:nvSpPr>
        <p:spPr>
          <a:xfrm>
            <a:off x="5193453" y="289211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9" name="Oval 208"/>
          <p:cNvSpPr/>
          <p:nvPr/>
        </p:nvSpPr>
        <p:spPr>
          <a:xfrm>
            <a:off x="1892080" y="309486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0" name="Oval 209"/>
          <p:cNvSpPr/>
          <p:nvPr/>
        </p:nvSpPr>
        <p:spPr>
          <a:xfrm>
            <a:off x="2180112" y="309850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1" name="Oval 210"/>
          <p:cNvSpPr/>
          <p:nvPr/>
        </p:nvSpPr>
        <p:spPr>
          <a:xfrm>
            <a:off x="2468144" y="310215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2" name="Oval 211"/>
          <p:cNvSpPr/>
          <p:nvPr/>
        </p:nvSpPr>
        <p:spPr>
          <a:xfrm>
            <a:off x="1748064" y="330358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3" name="Oval 212"/>
          <p:cNvSpPr/>
          <p:nvPr/>
        </p:nvSpPr>
        <p:spPr>
          <a:xfrm>
            <a:off x="2036096" y="330723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4" name="Oval 213"/>
          <p:cNvSpPr/>
          <p:nvPr/>
        </p:nvSpPr>
        <p:spPr>
          <a:xfrm>
            <a:off x="2324128" y="331088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5" name="Oval 214"/>
          <p:cNvSpPr/>
          <p:nvPr/>
        </p:nvSpPr>
        <p:spPr>
          <a:xfrm>
            <a:off x="1604048" y="351231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6" name="Oval 215"/>
          <p:cNvSpPr/>
          <p:nvPr/>
        </p:nvSpPr>
        <p:spPr>
          <a:xfrm>
            <a:off x="1892080" y="351596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7" name="Oval 216"/>
          <p:cNvSpPr/>
          <p:nvPr/>
        </p:nvSpPr>
        <p:spPr>
          <a:xfrm>
            <a:off x="2180112" y="351961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8" name="Oval 217"/>
          <p:cNvSpPr/>
          <p:nvPr/>
        </p:nvSpPr>
        <p:spPr>
          <a:xfrm>
            <a:off x="2755777" y="309486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9" name="Oval 218"/>
          <p:cNvSpPr/>
          <p:nvPr/>
        </p:nvSpPr>
        <p:spPr>
          <a:xfrm>
            <a:off x="3043809" y="309850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0" name="Oval 219"/>
          <p:cNvSpPr/>
          <p:nvPr/>
        </p:nvSpPr>
        <p:spPr>
          <a:xfrm>
            <a:off x="3331841" y="310215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1" name="Oval 220"/>
          <p:cNvSpPr/>
          <p:nvPr/>
        </p:nvSpPr>
        <p:spPr>
          <a:xfrm>
            <a:off x="2611761" y="330358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2" name="Oval 221"/>
          <p:cNvSpPr/>
          <p:nvPr/>
        </p:nvSpPr>
        <p:spPr>
          <a:xfrm>
            <a:off x="2899793" y="330723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3" name="Oval 222"/>
          <p:cNvSpPr/>
          <p:nvPr/>
        </p:nvSpPr>
        <p:spPr>
          <a:xfrm>
            <a:off x="3187825" y="331088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4" name="Oval 223"/>
          <p:cNvSpPr/>
          <p:nvPr/>
        </p:nvSpPr>
        <p:spPr>
          <a:xfrm>
            <a:off x="2467745" y="351231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5" name="Oval 224"/>
          <p:cNvSpPr/>
          <p:nvPr/>
        </p:nvSpPr>
        <p:spPr>
          <a:xfrm>
            <a:off x="2755777" y="351596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6" name="Oval 225"/>
          <p:cNvSpPr/>
          <p:nvPr/>
        </p:nvSpPr>
        <p:spPr>
          <a:xfrm>
            <a:off x="3043809" y="351961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7" name="Oval 226"/>
          <p:cNvSpPr/>
          <p:nvPr/>
        </p:nvSpPr>
        <p:spPr>
          <a:xfrm>
            <a:off x="3619474" y="309486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8" name="Oval 227"/>
          <p:cNvSpPr/>
          <p:nvPr/>
        </p:nvSpPr>
        <p:spPr>
          <a:xfrm>
            <a:off x="3907506" y="309850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9" name="Oval 228"/>
          <p:cNvSpPr/>
          <p:nvPr/>
        </p:nvSpPr>
        <p:spPr>
          <a:xfrm>
            <a:off x="4195538" y="310215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0" name="Oval 229"/>
          <p:cNvSpPr/>
          <p:nvPr/>
        </p:nvSpPr>
        <p:spPr>
          <a:xfrm>
            <a:off x="3475458" y="330358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1" name="Oval 230"/>
          <p:cNvSpPr/>
          <p:nvPr/>
        </p:nvSpPr>
        <p:spPr>
          <a:xfrm>
            <a:off x="3763490" y="330723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2" name="Oval 231"/>
          <p:cNvSpPr/>
          <p:nvPr/>
        </p:nvSpPr>
        <p:spPr>
          <a:xfrm>
            <a:off x="4051522" y="331088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3" name="Oval 232"/>
          <p:cNvSpPr/>
          <p:nvPr/>
        </p:nvSpPr>
        <p:spPr>
          <a:xfrm>
            <a:off x="3331442" y="351231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4" name="Oval 233"/>
          <p:cNvSpPr/>
          <p:nvPr/>
        </p:nvSpPr>
        <p:spPr>
          <a:xfrm>
            <a:off x="3619474" y="351596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5" name="Oval 234"/>
          <p:cNvSpPr/>
          <p:nvPr/>
        </p:nvSpPr>
        <p:spPr>
          <a:xfrm>
            <a:off x="3907506" y="351961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6" name="Oval 235"/>
          <p:cNvSpPr/>
          <p:nvPr/>
        </p:nvSpPr>
        <p:spPr>
          <a:xfrm>
            <a:off x="4486874" y="3109453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7" name="Oval 236"/>
          <p:cNvSpPr/>
          <p:nvPr/>
        </p:nvSpPr>
        <p:spPr>
          <a:xfrm>
            <a:off x="4774906" y="311310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8" name="Oval 237"/>
          <p:cNvSpPr/>
          <p:nvPr/>
        </p:nvSpPr>
        <p:spPr>
          <a:xfrm>
            <a:off x="5062938" y="311674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9" name="Oval 238"/>
          <p:cNvSpPr/>
          <p:nvPr/>
        </p:nvSpPr>
        <p:spPr>
          <a:xfrm>
            <a:off x="4342858" y="3318181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0" name="Oval 239"/>
          <p:cNvSpPr/>
          <p:nvPr/>
        </p:nvSpPr>
        <p:spPr>
          <a:xfrm>
            <a:off x="4630890" y="332182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1" name="Oval 240"/>
          <p:cNvSpPr/>
          <p:nvPr/>
        </p:nvSpPr>
        <p:spPr>
          <a:xfrm>
            <a:off x="4918922" y="332547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2" name="Oval 241"/>
          <p:cNvSpPr/>
          <p:nvPr/>
        </p:nvSpPr>
        <p:spPr>
          <a:xfrm>
            <a:off x="4198842" y="3526909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3" name="Oval 242"/>
          <p:cNvSpPr/>
          <p:nvPr/>
        </p:nvSpPr>
        <p:spPr>
          <a:xfrm>
            <a:off x="4486874" y="3530557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4" name="Oval 243"/>
          <p:cNvSpPr/>
          <p:nvPr/>
        </p:nvSpPr>
        <p:spPr>
          <a:xfrm>
            <a:off x="4774906" y="3534205"/>
            <a:ext cx="144016" cy="1440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3" name="TextBox 272"/>
          <p:cNvSpPr txBox="1"/>
          <p:nvPr/>
        </p:nvSpPr>
        <p:spPr>
          <a:xfrm>
            <a:off x="3766938" y="141330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3652888" y="6192237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00B050"/>
                </a:solidFill>
              </a:rPr>
              <a:t>Input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7009615" y="276178"/>
            <a:ext cx="1513267" cy="14585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0EA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09" name="Group 308"/>
          <p:cNvGrpSpPr/>
          <p:nvPr/>
        </p:nvGrpSpPr>
        <p:grpSpPr>
          <a:xfrm>
            <a:off x="6794521" y="67686"/>
            <a:ext cx="693078" cy="632448"/>
            <a:chOff x="7350873" y="4252475"/>
            <a:chExt cx="693078" cy="632448"/>
          </a:xfrm>
        </p:grpSpPr>
        <p:sp>
          <p:nvSpPr>
            <p:cNvPr id="298" name="Oval 297"/>
            <p:cNvSpPr/>
            <p:nvPr/>
          </p:nvSpPr>
          <p:spPr>
            <a:xfrm>
              <a:off x="7560146" y="4435487"/>
              <a:ext cx="274531" cy="26642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99" name="Oval 298"/>
            <p:cNvSpPr/>
            <p:nvPr/>
          </p:nvSpPr>
          <p:spPr>
            <a:xfrm>
              <a:off x="7350873" y="4252475"/>
              <a:ext cx="144016" cy="1440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0" name="Oval 299"/>
            <p:cNvSpPr/>
            <p:nvPr/>
          </p:nvSpPr>
          <p:spPr>
            <a:xfrm>
              <a:off x="7625404" y="4252475"/>
              <a:ext cx="144016" cy="1440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1" name="Oval 300"/>
            <p:cNvSpPr/>
            <p:nvPr/>
          </p:nvSpPr>
          <p:spPr>
            <a:xfrm>
              <a:off x="7899935" y="4252475"/>
              <a:ext cx="144016" cy="1440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2" name="Oval 301"/>
            <p:cNvSpPr/>
            <p:nvPr/>
          </p:nvSpPr>
          <p:spPr>
            <a:xfrm>
              <a:off x="7350873" y="4496691"/>
              <a:ext cx="144016" cy="1440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3" name="Oval 302"/>
            <p:cNvSpPr/>
            <p:nvPr/>
          </p:nvSpPr>
          <p:spPr>
            <a:xfrm>
              <a:off x="7625404" y="4496691"/>
              <a:ext cx="144016" cy="1440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4" name="Oval 303"/>
            <p:cNvSpPr/>
            <p:nvPr/>
          </p:nvSpPr>
          <p:spPr>
            <a:xfrm>
              <a:off x="7899935" y="4496691"/>
              <a:ext cx="144016" cy="1440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5" name="Oval 304"/>
            <p:cNvSpPr/>
            <p:nvPr/>
          </p:nvSpPr>
          <p:spPr>
            <a:xfrm>
              <a:off x="7350873" y="4740907"/>
              <a:ext cx="144016" cy="1440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6" name="Oval 305"/>
            <p:cNvSpPr/>
            <p:nvPr/>
          </p:nvSpPr>
          <p:spPr>
            <a:xfrm>
              <a:off x="7625404" y="4740907"/>
              <a:ext cx="144016" cy="1440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307" name="Oval 306"/>
            <p:cNvSpPr/>
            <p:nvPr/>
          </p:nvSpPr>
          <p:spPr>
            <a:xfrm>
              <a:off x="7899935" y="4740907"/>
              <a:ext cx="144016" cy="1440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E562-741E-423E-8B77-C0D48852C331}" type="slidenum">
              <a:rPr lang="fr-BE" smtClean="0"/>
              <a:t>2</a:t>
            </a:fld>
            <a:endParaRPr lang="fr-BE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84B8FE-8CB5-4213-942F-77D847B7BA58}"/>
              </a:ext>
            </a:extLst>
          </p:cNvPr>
          <p:cNvSpPr txBox="1"/>
          <p:nvPr/>
        </p:nvSpPr>
        <p:spPr>
          <a:xfrm>
            <a:off x="8886650" y="67686"/>
            <a:ext cx="2692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dirty="0"/>
              <a:t>Threads to </a:t>
            </a:r>
            <a:r>
              <a:rPr lang="fr-BE" dirty="0" err="1"/>
              <a:t>only</a:t>
            </a:r>
            <a:r>
              <a:rPr lang="fr-BE" dirty="0"/>
              <a:t> copy input data to </a:t>
            </a:r>
            <a:r>
              <a:rPr lang="fr-BE" dirty="0" err="1"/>
              <a:t>shared</a:t>
            </a:r>
            <a:r>
              <a:rPr lang="fr-BE" dirty="0"/>
              <a:t> memory</a:t>
            </a:r>
          </a:p>
          <a:p>
            <a:pPr algn="r"/>
            <a:r>
              <a:rPr lang="fr-BE" dirty="0" err="1"/>
              <a:t>with</a:t>
            </a:r>
            <a:r>
              <a:rPr lang="fr-BE" dirty="0"/>
              <a:t> halo part</a:t>
            </a:r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01246642-5937-4BDA-AB3E-9E0A357C9359}"/>
              </a:ext>
            </a:extLst>
          </p:cNvPr>
          <p:cNvSpPr txBox="1"/>
          <p:nvPr/>
        </p:nvSpPr>
        <p:spPr>
          <a:xfrm>
            <a:off x="7030378" y="715256"/>
            <a:ext cx="1472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/>
              <a:t>Threads to </a:t>
            </a:r>
            <a:r>
              <a:rPr lang="fr-BE" dirty="0" err="1"/>
              <a:t>also</a:t>
            </a:r>
            <a:r>
              <a:rPr lang="fr-BE" dirty="0"/>
              <a:t> do </a:t>
            </a:r>
            <a:r>
              <a:rPr lang="fr-BE" dirty="0" err="1"/>
              <a:t>filtering</a:t>
            </a:r>
            <a:endParaRPr lang="fr-BE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4478E94-FB87-40B6-BD30-3B41CE105314}"/>
              </a:ext>
            </a:extLst>
          </p:cNvPr>
          <p:cNvCxnSpPr>
            <a:cxnSpLocks/>
          </p:cNvCxnSpPr>
          <p:nvPr/>
        </p:nvCxnSpPr>
        <p:spPr>
          <a:xfrm flipV="1">
            <a:off x="8775682" y="517122"/>
            <a:ext cx="362685" cy="118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4199ED3D-0280-4B42-A1F5-96D0B5D23085}"/>
              </a:ext>
            </a:extLst>
          </p:cNvPr>
          <p:cNvSpPr txBox="1"/>
          <p:nvPr/>
        </p:nvSpPr>
        <p:spPr>
          <a:xfrm>
            <a:off x="7093216" y="2274199"/>
            <a:ext cx="4228786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__global__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filter_1D (</a:t>
            </a:r>
            <a:r>
              <a:rPr lang="fr-BE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*in, </a:t>
            </a:r>
            <a:r>
              <a:rPr lang="fr-BE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*out){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fr-BE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</a:t>
            </a:r>
            <a:r>
              <a:rPr lang="fr-BE" sz="1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fr-BE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 </a:t>
            </a:r>
            <a:r>
              <a:rPr lang="fr-BE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smem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[BDIM + 2*RADIUS];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//index to global memory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fr-BE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BE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threadIdx.x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fr-BE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blockIdx.x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fr-BE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blockDim.x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// index to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memory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fr-BE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sidx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fr-BE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threadIdx.x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+RADIUS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//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global memory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memory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smem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sidx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] = in[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];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//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read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halo part to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memory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if (</a:t>
            </a:r>
            <a:r>
              <a:rPr lang="fr-BE" sz="1400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threadIdx.x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&lt; RADIUS){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smem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sidx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-RADIUS] = in[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-RADIUS];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smem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sidx+BDIM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] = in[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idx+BDIM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];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}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_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synthreads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fr-BE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= 0.0f;</a:t>
            </a:r>
          </a:p>
          <a:p>
            <a:r>
              <a:rPr lang="fr-BE" sz="1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#</a:t>
            </a:r>
            <a:r>
              <a:rPr lang="fr-BE" sz="14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pragma</a:t>
            </a:r>
            <a:r>
              <a:rPr lang="fr-BE" sz="14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unroll</a:t>
            </a:r>
            <a:endParaRPr lang="fr-BE" sz="14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for (</a:t>
            </a:r>
            <a:r>
              <a:rPr lang="fr-BE" sz="14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i=1; i&lt;=RADIUS; i++){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+= coef[i] * (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smem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sidx+i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]-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smem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sidx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-i]);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}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   out[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idx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] = </a:t>
            </a:r>
            <a:r>
              <a:rPr lang="fr-BE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tmp</a:t>
            </a:r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r>
              <a:rPr lang="fr-BE" sz="14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43D3217-30E0-49D2-95DC-B8C533BE3B17}"/>
              </a:ext>
            </a:extLst>
          </p:cNvPr>
          <p:cNvSpPr txBox="1"/>
          <p:nvPr/>
        </p:nvSpPr>
        <p:spPr>
          <a:xfrm>
            <a:off x="9369171" y="155003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p.252 in</a:t>
            </a:r>
          </a:p>
        </p:txBody>
      </p:sp>
      <p:pic>
        <p:nvPicPr>
          <p:cNvPr id="271" name="Picture 4">
            <a:extLst>
              <a:ext uri="{FF2B5EF4-FFF2-40B4-BE49-F238E27FC236}">
                <a16:creationId xmlns:a16="http://schemas.microsoft.com/office/drawing/2014/main" id="{8C643075-A17A-46A1-8BD0-049FE0C54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058" y="1128099"/>
            <a:ext cx="774945" cy="9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1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D8AB57-471D-4B7B-B207-BDE894C6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70" y="-299013"/>
            <a:ext cx="10515600" cy="1325563"/>
          </a:xfrm>
        </p:spPr>
        <p:txBody>
          <a:bodyPr/>
          <a:lstStyle/>
          <a:p>
            <a:r>
              <a:rPr lang="fr-BE" b="1" dirty="0" err="1"/>
              <a:t>Integral</a:t>
            </a:r>
            <a:r>
              <a:rPr lang="fr-BE" b="1" dirty="0"/>
              <a:t> Image in Viola-Jones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7A0CD1-D3C6-4E9D-AEC1-C62DD81A5FD5}"/>
              </a:ext>
            </a:extLst>
          </p:cNvPr>
          <p:cNvSpPr/>
          <p:nvPr/>
        </p:nvSpPr>
        <p:spPr>
          <a:xfrm>
            <a:off x="252045" y="5831450"/>
            <a:ext cx="108614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BE" dirty="0"/>
              <a:t>Vinay </a:t>
            </a:r>
            <a:r>
              <a:rPr lang="fr-BE" dirty="0" err="1"/>
              <a:t>Gangadhar</a:t>
            </a:r>
            <a:r>
              <a:rPr lang="fr-BE" dirty="0"/>
              <a:t>, </a:t>
            </a:r>
            <a:r>
              <a:rPr lang="fr-BE" dirty="0" err="1"/>
              <a:t>Sharmila</a:t>
            </a:r>
            <a:r>
              <a:rPr lang="fr-BE" dirty="0"/>
              <a:t> </a:t>
            </a:r>
            <a:r>
              <a:rPr lang="fr-BE" dirty="0" err="1"/>
              <a:t>Shridhar</a:t>
            </a:r>
            <a:r>
              <a:rPr lang="fr-BE" dirty="0"/>
              <a:t>, Ram Sai Manoj </a:t>
            </a:r>
            <a:r>
              <a:rPr lang="fr-BE" dirty="0" err="1"/>
              <a:t>Bamdhamravuri</a:t>
            </a:r>
            <a:r>
              <a:rPr lang="fr-BE" dirty="0"/>
              <a:t>, « An Efficient GPGPU </a:t>
            </a:r>
            <a:r>
              <a:rPr lang="fr-BE" dirty="0" err="1"/>
              <a:t>Implementation</a:t>
            </a:r>
            <a:r>
              <a:rPr lang="fr-BE" dirty="0"/>
              <a:t> of Viola-Jones Classifier </a:t>
            </a:r>
            <a:r>
              <a:rPr lang="fr-BE" dirty="0" err="1"/>
              <a:t>Based</a:t>
            </a:r>
            <a:r>
              <a:rPr lang="fr-BE" dirty="0"/>
              <a:t> Face </a:t>
            </a:r>
            <a:r>
              <a:rPr lang="fr-BE" dirty="0" err="1"/>
              <a:t>Detection</a:t>
            </a:r>
            <a:r>
              <a:rPr lang="fr-BE" dirty="0"/>
              <a:t> </a:t>
            </a:r>
            <a:r>
              <a:rPr lang="fr-BE" dirty="0" err="1"/>
              <a:t>Algorithm</a:t>
            </a:r>
            <a:r>
              <a:rPr lang="fr-BE" dirty="0"/>
              <a:t>», 2015. </a:t>
            </a:r>
            <a:r>
              <a:rPr lang="fr-BE" dirty="0">
                <a:hlinkClick r:id="rId2"/>
              </a:rPr>
              <a:t>https://pdfs.semanticscholar.org/df51/d088125c96c53bfb23c2fdfdc7977b58dc79.pdf</a:t>
            </a:r>
            <a:r>
              <a:rPr lang="fr-BE" dirty="0"/>
              <a:t>   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9ED318-9219-4C0C-85E9-281BC6295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8" y="3221183"/>
            <a:ext cx="3030948" cy="24938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873BB31-F386-4958-8EF8-3F60B6924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06" y="861650"/>
            <a:ext cx="3120470" cy="2257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6E84F5-2350-449D-AE23-A708C7C66645}"/>
              </a:ext>
            </a:extLst>
          </p:cNvPr>
          <p:cNvSpPr/>
          <p:nvPr/>
        </p:nvSpPr>
        <p:spPr>
          <a:xfrm>
            <a:off x="5342792" y="4952220"/>
            <a:ext cx="64652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BE" dirty="0">
                <a:hlinkClick r:id="rId5"/>
              </a:rPr>
              <a:t>https://www.mathworks.com/help/vision/ref/vision.cascadeobjectdetector-system-object.html</a:t>
            </a:r>
            <a:r>
              <a:rPr lang="fr-BE" dirty="0"/>
              <a:t>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D3AA90-163E-4400-B2B6-31E48582C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094" y="192882"/>
            <a:ext cx="3706836" cy="297339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8236A736-A959-42E0-9118-35A335E3E67A}"/>
              </a:ext>
            </a:extLst>
          </p:cNvPr>
          <p:cNvGrpSpPr/>
          <p:nvPr/>
        </p:nvGrpSpPr>
        <p:grpSpPr>
          <a:xfrm>
            <a:off x="7063153" y="3309229"/>
            <a:ext cx="3847512" cy="1611143"/>
            <a:chOff x="6500445" y="3341077"/>
            <a:chExt cx="3847512" cy="161114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7EB4881-72BF-417E-A1BE-694D2F5A5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445" y="3406923"/>
              <a:ext cx="3706835" cy="143377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D2587C-5873-4942-BA94-766A70F1E94D}"/>
                </a:ext>
              </a:extLst>
            </p:cNvPr>
            <p:cNvSpPr/>
            <p:nvPr/>
          </p:nvSpPr>
          <p:spPr>
            <a:xfrm>
              <a:off x="10153937" y="3341077"/>
              <a:ext cx="194020" cy="1611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9F6F1818-4D07-4D27-B3D2-2556363B389D}"/>
              </a:ext>
            </a:extLst>
          </p:cNvPr>
          <p:cNvSpPr txBox="1"/>
          <p:nvPr/>
        </p:nvSpPr>
        <p:spPr>
          <a:xfrm>
            <a:off x="3679832" y="3866274"/>
            <a:ext cx="254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Be </a:t>
            </a:r>
            <a:r>
              <a:rPr lang="fr-BE" dirty="0" err="1"/>
              <a:t>aware</a:t>
            </a:r>
            <a:r>
              <a:rPr lang="fr-BE" dirty="0"/>
              <a:t>: inclusive vs. exclusive </a:t>
            </a:r>
            <a:r>
              <a:rPr lang="fr-BE" dirty="0" err="1"/>
              <a:t>boundaries</a:t>
            </a:r>
            <a:r>
              <a:rPr lang="fr-BE" dirty="0"/>
              <a:t> !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2A20829-7847-4B13-9270-9213DE0D9CC5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2751992" y="4000500"/>
            <a:ext cx="927840" cy="188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307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08" y="0"/>
            <a:ext cx="10515600" cy="1325563"/>
          </a:xfrm>
        </p:spPr>
        <p:txBody>
          <a:bodyPr/>
          <a:lstStyle/>
          <a:p>
            <a:r>
              <a:rPr lang="en-US" b="1" dirty="0"/>
              <a:t>Parallel reduction for the sum of all pixels</a:t>
            </a:r>
            <a:endParaRPr lang="fr-B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7" y="1161440"/>
            <a:ext cx="5408842" cy="30406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56" y="1161440"/>
            <a:ext cx="5490973" cy="310359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9962" y="4591093"/>
            <a:ext cx="8259414" cy="2103559"/>
            <a:chOff x="2160709" y="4566870"/>
            <a:chExt cx="8259414" cy="21035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155" y="4566870"/>
              <a:ext cx="8235968" cy="210355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60709" y="5307932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 GPU</a:t>
              </a:r>
              <a:endParaRPr lang="fr-BE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72432" y="6301097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On CPU</a:t>
              </a:r>
              <a:endParaRPr lang="fr-BE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448475" y="4591093"/>
            <a:ext cx="37435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Exercises: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Write code for these two cases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Which speed-up is expected?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Foresee last steps on CPU</a:t>
            </a:r>
            <a:endParaRPr lang="fr-BE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E562-741E-423E-8B77-C0D48852C331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22930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52" y="-200483"/>
            <a:ext cx="10515600" cy="1325563"/>
          </a:xfrm>
        </p:spPr>
        <p:txBody>
          <a:bodyPr/>
          <a:lstStyle/>
          <a:p>
            <a:r>
              <a:rPr lang="en-US" b="1" dirty="0"/>
              <a:t>Parallel reduction</a:t>
            </a:r>
            <a:endParaRPr lang="fr-BE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15652" y="1031631"/>
            <a:ext cx="5504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Calculate the sum of a pool of elements in parallel</a:t>
            </a:r>
            <a:endParaRPr lang="fr-BE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5" y="1668492"/>
            <a:ext cx="5368625" cy="2891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94" y="3048000"/>
            <a:ext cx="6939194" cy="37255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3960" y="1905587"/>
            <a:ext cx="6252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Will be reused in the optimization session</a:t>
            </a:r>
            <a:endParaRPr lang="fr-BE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E562-741E-423E-8B77-C0D48852C331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1285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50B586-0504-4C3E-97BA-81B526E7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61" y="4448"/>
            <a:ext cx="10515600" cy="1325563"/>
          </a:xfrm>
        </p:spPr>
        <p:txBody>
          <a:bodyPr/>
          <a:lstStyle/>
          <a:p>
            <a:r>
              <a:rPr lang="fr-BE" b="1" dirty="0"/>
              <a:t>Exclusive scan </a:t>
            </a:r>
            <a:r>
              <a:rPr lang="fr-BE" b="1" dirty="0" err="1"/>
              <a:t>Integral</a:t>
            </a:r>
            <a:r>
              <a:rPr lang="fr-BE" b="1" dirty="0"/>
              <a:t> Image: 4 </a:t>
            </a:r>
            <a:r>
              <a:rPr lang="fr-BE" b="1" dirty="0" err="1"/>
              <a:t>elements</a:t>
            </a:r>
            <a:endParaRPr lang="fr-BE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B2E36-EC58-45C2-9A91-9565395C0F5E}"/>
              </a:ext>
            </a:extLst>
          </p:cNvPr>
          <p:cNvSpPr/>
          <p:nvPr/>
        </p:nvSpPr>
        <p:spPr>
          <a:xfrm>
            <a:off x="342892" y="448097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C1B15-85A4-4B41-9964-8A0EF34FAA53}"/>
              </a:ext>
            </a:extLst>
          </p:cNvPr>
          <p:cNvSpPr/>
          <p:nvPr/>
        </p:nvSpPr>
        <p:spPr>
          <a:xfrm>
            <a:off x="764922" y="448097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40966-4BFF-4EA4-A73C-F999479E2F36}"/>
              </a:ext>
            </a:extLst>
          </p:cNvPr>
          <p:cNvSpPr/>
          <p:nvPr/>
        </p:nvSpPr>
        <p:spPr>
          <a:xfrm>
            <a:off x="1186952" y="448097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5AECF-93E6-49D8-86D2-786672BAE8C9}"/>
              </a:ext>
            </a:extLst>
          </p:cNvPr>
          <p:cNvSpPr/>
          <p:nvPr/>
        </p:nvSpPr>
        <p:spPr>
          <a:xfrm>
            <a:off x="1608982" y="448097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C1160-7236-4C51-A526-76CC6C3906C7}"/>
              </a:ext>
            </a:extLst>
          </p:cNvPr>
          <p:cNvSpPr/>
          <p:nvPr/>
        </p:nvSpPr>
        <p:spPr>
          <a:xfrm>
            <a:off x="342892" y="3393664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2ABF8-EAF2-4751-8709-0845CF724C8F}"/>
              </a:ext>
            </a:extLst>
          </p:cNvPr>
          <p:cNvSpPr/>
          <p:nvPr/>
        </p:nvSpPr>
        <p:spPr>
          <a:xfrm>
            <a:off x="764922" y="3393664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7A4B17-085F-4D09-8A33-851112741909}"/>
              </a:ext>
            </a:extLst>
          </p:cNvPr>
          <p:cNvSpPr/>
          <p:nvPr/>
        </p:nvSpPr>
        <p:spPr>
          <a:xfrm>
            <a:off x="1186952" y="3393664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D542E8-68BE-4CAD-BF38-D786748930EF}"/>
              </a:ext>
            </a:extLst>
          </p:cNvPr>
          <p:cNvSpPr/>
          <p:nvPr/>
        </p:nvSpPr>
        <p:spPr>
          <a:xfrm>
            <a:off x="1608982" y="3393664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F48801-4F37-4DE8-A943-76E27C170E42}"/>
              </a:ext>
            </a:extLst>
          </p:cNvPr>
          <p:cNvSpPr/>
          <p:nvPr/>
        </p:nvSpPr>
        <p:spPr>
          <a:xfrm>
            <a:off x="342892" y="230634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C33E4B-3876-4309-A000-11759CB03E6E}"/>
              </a:ext>
            </a:extLst>
          </p:cNvPr>
          <p:cNvSpPr/>
          <p:nvPr/>
        </p:nvSpPr>
        <p:spPr>
          <a:xfrm>
            <a:off x="764922" y="230634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55F5C-C78E-4BB7-B3C8-219D7636E05D}"/>
              </a:ext>
            </a:extLst>
          </p:cNvPr>
          <p:cNvSpPr/>
          <p:nvPr/>
        </p:nvSpPr>
        <p:spPr>
          <a:xfrm>
            <a:off x="1186952" y="230634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C3E2E2-148C-4CA1-BF3A-B87C6F81B1C1}"/>
              </a:ext>
            </a:extLst>
          </p:cNvPr>
          <p:cNvSpPr/>
          <p:nvPr/>
        </p:nvSpPr>
        <p:spPr>
          <a:xfrm>
            <a:off x="1608982" y="230634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3459EB6-6A9D-44E3-BC89-1041AE50F230}"/>
              </a:ext>
            </a:extLst>
          </p:cNvPr>
          <p:cNvGrpSpPr/>
          <p:nvPr/>
        </p:nvGrpSpPr>
        <p:grpSpPr>
          <a:xfrm>
            <a:off x="553907" y="3692603"/>
            <a:ext cx="422030" cy="788376"/>
            <a:chOff x="553907" y="3692603"/>
            <a:chExt cx="422030" cy="788376"/>
          </a:xfrm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597600AD-B39C-47CC-966E-04AA4B0405D6}"/>
                </a:ext>
              </a:extLst>
            </p:cNvPr>
            <p:cNvCxnSpPr>
              <a:stCxn id="3" idx="0"/>
              <a:endCxn id="12" idx="2"/>
            </p:cNvCxnSpPr>
            <p:nvPr/>
          </p:nvCxnSpPr>
          <p:spPr>
            <a:xfrm flipV="1">
              <a:off x="553907" y="3692603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F5FCD8D1-6946-411D-99AF-DA12FAFA82AB}"/>
                </a:ext>
              </a:extLst>
            </p:cNvPr>
            <p:cNvCxnSpPr>
              <a:stCxn id="4" idx="0"/>
              <a:endCxn id="12" idx="2"/>
            </p:cNvCxnSpPr>
            <p:nvPr/>
          </p:nvCxnSpPr>
          <p:spPr>
            <a:xfrm flipV="1">
              <a:off x="975937" y="3692603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F56FFFD-1FE8-4CE7-B79E-A49E97A4A022}"/>
              </a:ext>
            </a:extLst>
          </p:cNvPr>
          <p:cNvGrpSpPr/>
          <p:nvPr/>
        </p:nvGrpSpPr>
        <p:grpSpPr>
          <a:xfrm>
            <a:off x="1397966" y="3692603"/>
            <a:ext cx="422030" cy="788376"/>
            <a:chOff x="1573823" y="4996962"/>
            <a:chExt cx="422030" cy="788376"/>
          </a:xfrm>
        </p:grpSpPr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D3D71C2D-DB23-47D4-9982-B1C27046417B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81E7706E-6FAD-4663-928B-D49C306ECC0F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C2417EF-0258-4F3D-A667-85294B452E1B}"/>
              </a:ext>
            </a:extLst>
          </p:cNvPr>
          <p:cNvGrpSpPr/>
          <p:nvPr/>
        </p:nvGrpSpPr>
        <p:grpSpPr>
          <a:xfrm>
            <a:off x="975937" y="2605288"/>
            <a:ext cx="844060" cy="788376"/>
            <a:chOff x="975937" y="2605288"/>
            <a:chExt cx="844060" cy="788376"/>
          </a:xfrm>
        </p:grpSpPr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9AD27045-59EA-49B6-8E7D-BB1F0801AAAD}"/>
                </a:ext>
              </a:extLst>
            </p:cNvPr>
            <p:cNvCxnSpPr>
              <a:stCxn id="12" idx="0"/>
              <a:endCxn id="22" idx="2"/>
            </p:cNvCxnSpPr>
            <p:nvPr/>
          </p:nvCxnSpPr>
          <p:spPr>
            <a:xfrm flipV="1">
              <a:off x="975937" y="2605288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5057C60C-0C98-4C31-9EE3-DB21432B506F}"/>
                </a:ext>
              </a:extLst>
            </p:cNvPr>
            <p:cNvCxnSpPr>
              <a:stCxn id="14" idx="0"/>
              <a:endCxn id="22" idx="2"/>
            </p:cNvCxnSpPr>
            <p:nvPr/>
          </p:nvCxnSpPr>
          <p:spPr>
            <a:xfrm flipV="1">
              <a:off x="1819997" y="2605288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009BCB6-E356-4E3B-A1E7-304B2A3325FE}"/>
              </a:ext>
            </a:extLst>
          </p:cNvPr>
          <p:cNvSpPr/>
          <p:nvPr/>
        </p:nvSpPr>
        <p:spPr>
          <a:xfrm>
            <a:off x="2875073" y="449268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BF907AE-838D-4694-84CE-B5C7DA6E4FB1}"/>
              </a:ext>
            </a:extLst>
          </p:cNvPr>
          <p:cNvSpPr/>
          <p:nvPr/>
        </p:nvSpPr>
        <p:spPr>
          <a:xfrm>
            <a:off x="3297103" y="449268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0EF92E9-8D21-416E-BF88-46ED680FFDBD}"/>
              </a:ext>
            </a:extLst>
          </p:cNvPr>
          <p:cNvSpPr/>
          <p:nvPr/>
        </p:nvSpPr>
        <p:spPr>
          <a:xfrm>
            <a:off x="3719133" y="449268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A4FBA71-683D-4AC9-8F24-3A19B9CDB24B}"/>
              </a:ext>
            </a:extLst>
          </p:cNvPr>
          <p:cNvSpPr/>
          <p:nvPr/>
        </p:nvSpPr>
        <p:spPr>
          <a:xfrm>
            <a:off x="4141163" y="449268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6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2CA6725-BB42-4ECD-B143-AE61856DE423}"/>
              </a:ext>
            </a:extLst>
          </p:cNvPr>
          <p:cNvSpPr/>
          <p:nvPr/>
        </p:nvSpPr>
        <p:spPr>
          <a:xfrm>
            <a:off x="2875073" y="3405374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1F71C41-D87F-4DA4-A584-A0740B82C280}"/>
              </a:ext>
            </a:extLst>
          </p:cNvPr>
          <p:cNvSpPr/>
          <p:nvPr/>
        </p:nvSpPr>
        <p:spPr>
          <a:xfrm>
            <a:off x="3297103" y="3405374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9A992F1-8E4E-4B56-A013-F983B9076117}"/>
              </a:ext>
            </a:extLst>
          </p:cNvPr>
          <p:cNvSpPr/>
          <p:nvPr/>
        </p:nvSpPr>
        <p:spPr>
          <a:xfrm>
            <a:off x="3719133" y="3405374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BAC1936-90D0-4E58-A337-93D87E3135CA}"/>
              </a:ext>
            </a:extLst>
          </p:cNvPr>
          <p:cNvSpPr/>
          <p:nvPr/>
        </p:nvSpPr>
        <p:spPr>
          <a:xfrm>
            <a:off x="4141163" y="3405374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BF4EDF71-8861-4628-A06D-1211B5360ACF}"/>
              </a:ext>
            </a:extLst>
          </p:cNvPr>
          <p:cNvSpPr/>
          <p:nvPr/>
        </p:nvSpPr>
        <p:spPr>
          <a:xfrm>
            <a:off x="2875073" y="231805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C86B2C3-6FC4-4B5E-9CE2-DD237BC54318}"/>
              </a:ext>
            </a:extLst>
          </p:cNvPr>
          <p:cNvSpPr/>
          <p:nvPr/>
        </p:nvSpPr>
        <p:spPr>
          <a:xfrm>
            <a:off x="3297103" y="231805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58B7187-4A5C-4486-A825-54F875634FD3}"/>
              </a:ext>
            </a:extLst>
          </p:cNvPr>
          <p:cNvSpPr/>
          <p:nvPr/>
        </p:nvSpPr>
        <p:spPr>
          <a:xfrm>
            <a:off x="3719133" y="231805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3F7442A-6560-4EEF-9327-D526ED69D550}"/>
              </a:ext>
            </a:extLst>
          </p:cNvPr>
          <p:cNvSpPr/>
          <p:nvPr/>
        </p:nvSpPr>
        <p:spPr>
          <a:xfrm>
            <a:off x="4141163" y="2318059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grpSp>
        <p:nvGrpSpPr>
          <p:cNvPr id="165" name="Groupe 164">
            <a:extLst>
              <a:ext uri="{FF2B5EF4-FFF2-40B4-BE49-F238E27FC236}">
                <a16:creationId xmlns:a16="http://schemas.microsoft.com/office/drawing/2014/main" id="{FB40F964-22DD-43FD-9DE6-23BA1105BD7A}"/>
              </a:ext>
            </a:extLst>
          </p:cNvPr>
          <p:cNvGrpSpPr/>
          <p:nvPr/>
        </p:nvGrpSpPr>
        <p:grpSpPr>
          <a:xfrm>
            <a:off x="3508117" y="2616998"/>
            <a:ext cx="844060" cy="788376"/>
            <a:chOff x="1995853" y="4645282"/>
            <a:chExt cx="844060" cy="788376"/>
          </a:xfrm>
        </p:grpSpPr>
        <p:cxnSp>
          <p:nvCxnSpPr>
            <p:cNvPr id="166" name="Connecteur droit avec flèche 165">
              <a:extLst>
                <a:ext uri="{FF2B5EF4-FFF2-40B4-BE49-F238E27FC236}">
                  <a16:creationId xmlns:a16="http://schemas.microsoft.com/office/drawing/2014/main" id="{655EB423-B96D-46AA-A118-477E8F578B75}"/>
                </a:ext>
              </a:extLst>
            </p:cNvPr>
            <p:cNvCxnSpPr/>
            <p:nvPr/>
          </p:nvCxnSpPr>
          <p:spPr>
            <a:xfrm>
              <a:off x="1995853" y="464528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eur droit avec flèche 166">
              <a:extLst>
                <a:ext uri="{FF2B5EF4-FFF2-40B4-BE49-F238E27FC236}">
                  <a16:creationId xmlns:a16="http://schemas.microsoft.com/office/drawing/2014/main" id="{55A4A992-BEEF-4DAF-970F-22757599CC4D}"/>
                </a:ext>
              </a:extLst>
            </p:cNvPr>
            <p:cNvCxnSpPr/>
            <p:nvPr/>
          </p:nvCxnSpPr>
          <p:spPr>
            <a:xfrm>
              <a:off x="2839913" y="464528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avec flèche 167">
              <a:extLst>
                <a:ext uri="{FF2B5EF4-FFF2-40B4-BE49-F238E27FC236}">
                  <a16:creationId xmlns:a16="http://schemas.microsoft.com/office/drawing/2014/main" id="{F960F639-1FF0-47E5-8743-1DE4F24B5FA9}"/>
                </a:ext>
              </a:extLst>
            </p:cNvPr>
            <p:cNvCxnSpPr/>
            <p:nvPr/>
          </p:nvCxnSpPr>
          <p:spPr>
            <a:xfrm flipH="1">
              <a:off x="1995853" y="464528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A3086976-ECD1-49DB-9AB4-B88CA2C6CFFE}"/>
              </a:ext>
            </a:extLst>
          </p:cNvPr>
          <p:cNvGrpSpPr/>
          <p:nvPr/>
        </p:nvGrpSpPr>
        <p:grpSpPr>
          <a:xfrm>
            <a:off x="3086087" y="3704313"/>
            <a:ext cx="422030" cy="788376"/>
            <a:chOff x="1573823" y="5732597"/>
            <a:chExt cx="422030" cy="788376"/>
          </a:xfrm>
        </p:grpSpPr>
        <p:cxnSp>
          <p:nvCxnSpPr>
            <p:cNvPr id="171" name="Connecteur droit avec flèche 170">
              <a:extLst>
                <a:ext uri="{FF2B5EF4-FFF2-40B4-BE49-F238E27FC236}">
                  <a16:creationId xmlns:a16="http://schemas.microsoft.com/office/drawing/2014/main" id="{BA34DEA8-CC7C-4218-B910-DDE3A0316878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avec flèche 195">
              <a:extLst>
                <a:ext uri="{FF2B5EF4-FFF2-40B4-BE49-F238E27FC236}">
                  <a16:creationId xmlns:a16="http://schemas.microsoft.com/office/drawing/2014/main" id="{3B9FCC3F-038B-4541-BD41-38AED57AAC05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avec flèche 196">
              <a:extLst>
                <a:ext uri="{FF2B5EF4-FFF2-40B4-BE49-F238E27FC236}">
                  <a16:creationId xmlns:a16="http://schemas.microsoft.com/office/drawing/2014/main" id="{079B40F8-5A0A-46D4-BB25-C4B16449AE76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e 197">
            <a:extLst>
              <a:ext uri="{FF2B5EF4-FFF2-40B4-BE49-F238E27FC236}">
                <a16:creationId xmlns:a16="http://schemas.microsoft.com/office/drawing/2014/main" id="{89C98725-0F13-423B-A77A-538E695F2469}"/>
              </a:ext>
            </a:extLst>
          </p:cNvPr>
          <p:cNvGrpSpPr/>
          <p:nvPr/>
        </p:nvGrpSpPr>
        <p:grpSpPr>
          <a:xfrm>
            <a:off x="3924298" y="3704313"/>
            <a:ext cx="422030" cy="788376"/>
            <a:chOff x="1573823" y="5732597"/>
            <a:chExt cx="422030" cy="788376"/>
          </a:xfrm>
        </p:grpSpPr>
        <p:cxnSp>
          <p:nvCxnSpPr>
            <p:cNvPr id="199" name="Connecteur droit avec flèche 198">
              <a:extLst>
                <a:ext uri="{FF2B5EF4-FFF2-40B4-BE49-F238E27FC236}">
                  <a16:creationId xmlns:a16="http://schemas.microsoft.com/office/drawing/2014/main" id="{D38E49A7-F3A1-4CAA-893C-E1ABAC598481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avec flèche 199">
              <a:extLst>
                <a:ext uri="{FF2B5EF4-FFF2-40B4-BE49-F238E27FC236}">
                  <a16:creationId xmlns:a16="http://schemas.microsoft.com/office/drawing/2014/main" id="{1CEE1622-9765-4A68-B349-15A7C119ACC8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avec flèche 200">
              <a:extLst>
                <a:ext uri="{FF2B5EF4-FFF2-40B4-BE49-F238E27FC236}">
                  <a16:creationId xmlns:a16="http://schemas.microsoft.com/office/drawing/2014/main" id="{970D6A61-4F53-413E-945A-7B1648B73D8B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ectangle 201">
            <a:extLst>
              <a:ext uri="{FF2B5EF4-FFF2-40B4-BE49-F238E27FC236}">
                <a16:creationId xmlns:a16="http://schemas.microsoft.com/office/drawing/2014/main" id="{417F097A-5693-4F13-8638-8AF3C849D723}"/>
              </a:ext>
            </a:extLst>
          </p:cNvPr>
          <p:cNvSpPr/>
          <p:nvPr/>
        </p:nvSpPr>
        <p:spPr>
          <a:xfrm>
            <a:off x="4671646" y="4492688"/>
            <a:ext cx="422030" cy="2989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30" name="Forme libre : forme 229">
            <a:extLst>
              <a:ext uri="{FF2B5EF4-FFF2-40B4-BE49-F238E27FC236}">
                <a16:creationId xmlns:a16="http://schemas.microsoft.com/office/drawing/2014/main" id="{29ABE023-AC78-480E-9E8D-520761CCD6BD}"/>
              </a:ext>
            </a:extLst>
          </p:cNvPr>
          <p:cNvSpPr/>
          <p:nvPr/>
        </p:nvSpPr>
        <p:spPr>
          <a:xfrm>
            <a:off x="1802423" y="2145131"/>
            <a:ext cx="3068515" cy="2338754"/>
          </a:xfrm>
          <a:custGeom>
            <a:avLst/>
            <a:gdLst>
              <a:gd name="connsiteX0" fmla="*/ 0 w 3068515"/>
              <a:gd name="connsiteY0" fmla="*/ 149469 h 2338754"/>
              <a:gd name="connsiteX1" fmla="*/ 8792 w 3068515"/>
              <a:gd name="connsiteY1" fmla="*/ 0 h 2338754"/>
              <a:gd name="connsiteX2" fmla="*/ 2901461 w 3068515"/>
              <a:gd name="connsiteY2" fmla="*/ 17585 h 2338754"/>
              <a:gd name="connsiteX3" fmla="*/ 3068515 w 3068515"/>
              <a:gd name="connsiteY3" fmla="*/ 2338754 h 2338754"/>
              <a:gd name="connsiteX0" fmla="*/ 0 w 3103684"/>
              <a:gd name="connsiteY0" fmla="*/ 149469 h 2338754"/>
              <a:gd name="connsiteX1" fmla="*/ 8792 w 3103684"/>
              <a:gd name="connsiteY1" fmla="*/ 0 h 2338754"/>
              <a:gd name="connsiteX2" fmla="*/ 3103684 w 3103684"/>
              <a:gd name="connsiteY2" fmla="*/ 8793 h 2338754"/>
              <a:gd name="connsiteX3" fmla="*/ 3068515 w 3103684"/>
              <a:gd name="connsiteY3" fmla="*/ 2338754 h 2338754"/>
              <a:gd name="connsiteX0" fmla="*/ 0 w 3068515"/>
              <a:gd name="connsiteY0" fmla="*/ 149469 h 2338754"/>
              <a:gd name="connsiteX1" fmla="*/ 8792 w 3068515"/>
              <a:gd name="connsiteY1" fmla="*/ 0 h 2338754"/>
              <a:gd name="connsiteX2" fmla="*/ 3059723 w 3068515"/>
              <a:gd name="connsiteY2" fmla="*/ 26378 h 2338754"/>
              <a:gd name="connsiteX3" fmla="*/ 3068515 w 3068515"/>
              <a:gd name="connsiteY3" fmla="*/ 2338754 h 233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8515" h="2338754">
                <a:moveTo>
                  <a:pt x="0" y="149469"/>
                </a:moveTo>
                <a:lnTo>
                  <a:pt x="8792" y="0"/>
                </a:lnTo>
                <a:lnTo>
                  <a:pt x="3059723" y="26378"/>
                </a:lnTo>
                <a:cubicBezTo>
                  <a:pt x="3062654" y="797170"/>
                  <a:pt x="3065584" y="1567962"/>
                  <a:pt x="3068515" y="2338754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4623A98A-1E32-4709-852B-80917D99B140}"/>
              </a:ext>
            </a:extLst>
          </p:cNvPr>
          <p:cNvCxnSpPr>
            <a:cxnSpLocks/>
          </p:cNvCxnSpPr>
          <p:nvPr/>
        </p:nvCxnSpPr>
        <p:spPr>
          <a:xfrm>
            <a:off x="4346339" y="1922392"/>
            <a:ext cx="0" cy="39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ZoneTexte 230">
            <a:extLst>
              <a:ext uri="{FF2B5EF4-FFF2-40B4-BE49-F238E27FC236}">
                <a16:creationId xmlns:a16="http://schemas.microsoft.com/office/drawing/2014/main" id="{FFD5034C-EE97-409F-86B1-808EB7DB2047}"/>
              </a:ext>
            </a:extLst>
          </p:cNvPr>
          <p:cNvSpPr txBox="1"/>
          <p:nvPr/>
        </p:nvSpPr>
        <p:spPr>
          <a:xfrm>
            <a:off x="764922" y="501432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Phase 1</a:t>
            </a:r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418D0A7E-2FE3-4C94-8B6B-F3BACD7F300E}"/>
              </a:ext>
            </a:extLst>
          </p:cNvPr>
          <p:cNvSpPr txBox="1"/>
          <p:nvPr/>
        </p:nvSpPr>
        <p:spPr>
          <a:xfrm>
            <a:off x="3336680" y="501432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Phase 2</a:t>
            </a:r>
          </a:p>
        </p:txBody>
      </p:sp>
      <p:sp>
        <p:nvSpPr>
          <p:cNvPr id="232" name="ZoneTexte 231">
            <a:extLst>
              <a:ext uri="{FF2B5EF4-FFF2-40B4-BE49-F238E27FC236}">
                <a16:creationId xmlns:a16="http://schemas.microsoft.com/office/drawing/2014/main" id="{EF8F24AA-1A00-4EDE-99EB-83F9AA8DAE12}"/>
              </a:ext>
            </a:extLst>
          </p:cNvPr>
          <p:cNvSpPr txBox="1"/>
          <p:nvPr/>
        </p:nvSpPr>
        <p:spPr>
          <a:xfrm>
            <a:off x="4346335" y="5395402"/>
            <a:ext cx="21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For the inclusive scan</a:t>
            </a:r>
          </a:p>
        </p:txBody>
      </p:sp>
      <p:cxnSp>
        <p:nvCxnSpPr>
          <p:cNvPr id="234" name="Connecteur droit avec flèche 233">
            <a:extLst>
              <a:ext uri="{FF2B5EF4-FFF2-40B4-BE49-F238E27FC236}">
                <a16:creationId xmlns:a16="http://schemas.microsoft.com/office/drawing/2014/main" id="{B24C35EC-FA0A-4B70-BF08-8E9F50814369}"/>
              </a:ext>
            </a:extLst>
          </p:cNvPr>
          <p:cNvCxnSpPr>
            <a:cxnSpLocks/>
          </p:cNvCxnSpPr>
          <p:nvPr/>
        </p:nvCxnSpPr>
        <p:spPr>
          <a:xfrm flipH="1" flipV="1">
            <a:off x="4870939" y="4879539"/>
            <a:ext cx="307730" cy="50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0F1F989B-8C38-4CD7-886C-8410D7E52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73" y="1489068"/>
            <a:ext cx="3831052" cy="3044235"/>
          </a:xfrm>
          <a:prstGeom prst="rect">
            <a:avLst/>
          </a:prstGeom>
        </p:spPr>
      </p:pic>
      <p:pic>
        <p:nvPicPr>
          <p:cNvPr id="244" name="Image 243">
            <a:extLst>
              <a:ext uri="{FF2B5EF4-FFF2-40B4-BE49-F238E27FC236}">
                <a16:creationId xmlns:a16="http://schemas.microsoft.com/office/drawing/2014/main" id="{D67DD747-42FA-462C-9DEE-9BE2E4663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570" y="3353857"/>
            <a:ext cx="2832719" cy="2852121"/>
          </a:xfrm>
          <a:prstGeom prst="rect">
            <a:avLst/>
          </a:prstGeom>
        </p:spPr>
      </p:pic>
      <p:sp>
        <p:nvSpPr>
          <p:cNvPr id="245" name="ZoneTexte 244">
            <a:extLst>
              <a:ext uri="{FF2B5EF4-FFF2-40B4-BE49-F238E27FC236}">
                <a16:creationId xmlns:a16="http://schemas.microsoft.com/office/drawing/2014/main" id="{36AE7971-017A-4A8F-953D-7B11849A4E24}"/>
              </a:ext>
            </a:extLst>
          </p:cNvPr>
          <p:cNvSpPr txBox="1"/>
          <p:nvPr/>
        </p:nvSpPr>
        <p:spPr>
          <a:xfrm>
            <a:off x="161185" y="6211669"/>
            <a:ext cx="82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Bilgic</a:t>
            </a:r>
            <a:r>
              <a:rPr lang="en-US" dirty="0"/>
              <a:t> B, B K P Horn, and I Masaki, “Efficient Integral Image Computation on the GPU,” pp. 528–533, IEEE, 2010. </a:t>
            </a:r>
            <a:r>
              <a:rPr lang="en-US" dirty="0">
                <a:hlinkClick r:id="rId4"/>
              </a:rPr>
              <a:t>http://dspace.mit.edu/handle/1721.1/71883</a:t>
            </a:r>
            <a:r>
              <a:rPr lang="en-US" dirty="0"/>
              <a:t> </a:t>
            </a:r>
            <a:r>
              <a:rPr lang="fr-B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76360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DB2E36-EC58-45C2-9A91-9565395C0F5E}"/>
              </a:ext>
            </a:extLst>
          </p:cNvPr>
          <p:cNvSpPr/>
          <p:nvPr/>
        </p:nvSpPr>
        <p:spPr>
          <a:xfrm>
            <a:off x="1081456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1C1B15-85A4-4B41-9964-8A0EF34FAA53}"/>
              </a:ext>
            </a:extLst>
          </p:cNvPr>
          <p:cNvSpPr/>
          <p:nvPr/>
        </p:nvSpPr>
        <p:spPr>
          <a:xfrm>
            <a:off x="1503486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40966-4BFF-4EA4-A73C-F999479E2F36}"/>
              </a:ext>
            </a:extLst>
          </p:cNvPr>
          <p:cNvSpPr/>
          <p:nvPr/>
        </p:nvSpPr>
        <p:spPr>
          <a:xfrm>
            <a:off x="1925516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45AECF-93E6-49D8-86D2-786672BAE8C9}"/>
              </a:ext>
            </a:extLst>
          </p:cNvPr>
          <p:cNvSpPr/>
          <p:nvPr/>
        </p:nvSpPr>
        <p:spPr>
          <a:xfrm>
            <a:off x="2347546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C1160-7236-4C51-A526-76CC6C3906C7}"/>
              </a:ext>
            </a:extLst>
          </p:cNvPr>
          <p:cNvSpPr/>
          <p:nvPr/>
        </p:nvSpPr>
        <p:spPr>
          <a:xfrm>
            <a:off x="1081456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2ABF8-EAF2-4751-8709-0845CF724C8F}"/>
              </a:ext>
            </a:extLst>
          </p:cNvPr>
          <p:cNvSpPr/>
          <p:nvPr/>
        </p:nvSpPr>
        <p:spPr>
          <a:xfrm>
            <a:off x="1503486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7A4B17-085F-4D09-8A33-851112741909}"/>
              </a:ext>
            </a:extLst>
          </p:cNvPr>
          <p:cNvSpPr/>
          <p:nvPr/>
        </p:nvSpPr>
        <p:spPr>
          <a:xfrm>
            <a:off x="1925516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D542E8-68BE-4CAD-BF38-D786748930EF}"/>
              </a:ext>
            </a:extLst>
          </p:cNvPr>
          <p:cNvSpPr/>
          <p:nvPr/>
        </p:nvSpPr>
        <p:spPr>
          <a:xfrm>
            <a:off x="2347546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F48801-4F37-4DE8-A943-76E27C170E42}"/>
              </a:ext>
            </a:extLst>
          </p:cNvPr>
          <p:cNvSpPr/>
          <p:nvPr/>
        </p:nvSpPr>
        <p:spPr>
          <a:xfrm>
            <a:off x="1081456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C33E4B-3876-4309-A000-11759CB03E6E}"/>
              </a:ext>
            </a:extLst>
          </p:cNvPr>
          <p:cNvSpPr/>
          <p:nvPr/>
        </p:nvSpPr>
        <p:spPr>
          <a:xfrm>
            <a:off x="1503486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55F5C-C78E-4BB7-B3C8-219D7636E05D}"/>
              </a:ext>
            </a:extLst>
          </p:cNvPr>
          <p:cNvSpPr/>
          <p:nvPr/>
        </p:nvSpPr>
        <p:spPr>
          <a:xfrm>
            <a:off x="1925516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C3E2E2-148C-4CA1-BF3A-B87C6F81B1C1}"/>
              </a:ext>
            </a:extLst>
          </p:cNvPr>
          <p:cNvSpPr/>
          <p:nvPr/>
        </p:nvSpPr>
        <p:spPr>
          <a:xfrm>
            <a:off x="2347546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3459EB6-6A9D-44E3-BC89-1041AE50F230}"/>
              </a:ext>
            </a:extLst>
          </p:cNvPr>
          <p:cNvGrpSpPr/>
          <p:nvPr/>
        </p:nvGrpSpPr>
        <p:grpSpPr>
          <a:xfrm>
            <a:off x="1292471" y="4665784"/>
            <a:ext cx="422030" cy="788376"/>
            <a:chOff x="1292471" y="4665784"/>
            <a:chExt cx="422030" cy="788376"/>
          </a:xfrm>
        </p:grpSpPr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597600AD-B39C-47CC-966E-04AA4B0405D6}"/>
                </a:ext>
              </a:extLst>
            </p:cNvPr>
            <p:cNvCxnSpPr>
              <a:stCxn id="3" idx="0"/>
              <a:endCxn id="12" idx="2"/>
            </p:cNvCxnSpPr>
            <p:nvPr/>
          </p:nvCxnSpPr>
          <p:spPr>
            <a:xfrm flipV="1">
              <a:off x="1292471" y="4665784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F5FCD8D1-6946-411D-99AF-DA12FAFA82AB}"/>
                </a:ext>
              </a:extLst>
            </p:cNvPr>
            <p:cNvCxnSpPr>
              <a:stCxn id="4" idx="0"/>
              <a:endCxn id="12" idx="2"/>
            </p:cNvCxnSpPr>
            <p:nvPr/>
          </p:nvCxnSpPr>
          <p:spPr>
            <a:xfrm flipV="1">
              <a:off x="1714501" y="4665784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0F56FFFD-1FE8-4CE7-B79E-A49E97A4A022}"/>
              </a:ext>
            </a:extLst>
          </p:cNvPr>
          <p:cNvGrpSpPr/>
          <p:nvPr/>
        </p:nvGrpSpPr>
        <p:grpSpPr>
          <a:xfrm>
            <a:off x="2136530" y="4665784"/>
            <a:ext cx="422030" cy="788376"/>
            <a:chOff x="1573823" y="4996962"/>
            <a:chExt cx="422030" cy="788376"/>
          </a:xfrm>
        </p:grpSpPr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D3D71C2D-DB23-47D4-9982-B1C27046417B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81E7706E-6FAD-4663-928B-D49C306ECC0F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C2417EF-0258-4F3D-A667-85294B452E1B}"/>
              </a:ext>
            </a:extLst>
          </p:cNvPr>
          <p:cNvGrpSpPr/>
          <p:nvPr/>
        </p:nvGrpSpPr>
        <p:grpSpPr>
          <a:xfrm>
            <a:off x="1714501" y="3578469"/>
            <a:ext cx="844060" cy="788376"/>
            <a:chOff x="1714501" y="3578469"/>
            <a:chExt cx="844060" cy="788376"/>
          </a:xfrm>
        </p:grpSpPr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9AD27045-59EA-49B6-8E7D-BB1F0801AAAD}"/>
                </a:ext>
              </a:extLst>
            </p:cNvPr>
            <p:cNvCxnSpPr>
              <a:stCxn id="12" idx="0"/>
              <a:endCxn id="22" idx="2"/>
            </p:cNvCxnSpPr>
            <p:nvPr/>
          </p:nvCxnSpPr>
          <p:spPr>
            <a:xfrm flipV="1">
              <a:off x="1714501" y="3578469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5057C60C-0C98-4C31-9EE3-DB21432B506F}"/>
                </a:ext>
              </a:extLst>
            </p:cNvPr>
            <p:cNvCxnSpPr>
              <a:stCxn id="14" idx="0"/>
              <a:endCxn id="22" idx="2"/>
            </p:cNvCxnSpPr>
            <p:nvPr/>
          </p:nvCxnSpPr>
          <p:spPr>
            <a:xfrm flipV="1">
              <a:off x="2558561" y="3578469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7D28A0FC-4563-427F-9970-247D51721DEB}"/>
              </a:ext>
            </a:extLst>
          </p:cNvPr>
          <p:cNvGrpSpPr/>
          <p:nvPr/>
        </p:nvGrpSpPr>
        <p:grpSpPr>
          <a:xfrm>
            <a:off x="6746639" y="2499566"/>
            <a:ext cx="1688120" cy="788376"/>
            <a:chOff x="2839913" y="3557967"/>
            <a:chExt cx="1688120" cy="788376"/>
          </a:xfrm>
        </p:grpSpPr>
        <p:cxnSp>
          <p:nvCxnSpPr>
            <p:cNvPr id="130" name="Connecteur droit avec flèche 129">
              <a:extLst>
                <a:ext uri="{FF2B5EF4-FFF2-40B4-BE49-F238E27FC236}">
                  <a16:creationId xmlns:a16="http://schemas.microsoft.com/office/drawing/2014/main" id="{9423E666-94D4-4EC1-B349-D8391E57DFBF}"/>
                </a:ext>
              </a:extLst>
            </p:cNvPr>
            <p:cNvCxnSpPr>
              <a:cxnSpLocks/>
            </p:cNvCxnSpPr>
            <p:nvPr/>
          </p:nvCxnSpPr>
          <p:spPr>
            <a:xfrm>
              <a:off x="2839913" y="3557967"/>
              <a:ext cx="168812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30">
              <a:extLst>
                <a:ext uri="{FF2B5EF4-FFF2-40B4-BE49-F238E27FC236}">
                  <a16:creationId xmlns:a16="http://schemas.microsoft.com/office/drawing/2014/main" id="{4FC7A820-F713-45FE-BE08-904AC6F230F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033" y="355796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31">
              <a:extLst>
                <a:ext uri="{FF2B5EF4-FFF2-40B4-BE49-F238E27FC236}">
                  <a16:creationId xmlns:a16="http://schemas.microsoft.com/office/drawing/2014/main" id="{3E3A5F87-9B98-40A5-BA73-8EA7EE9442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9913" y="3557967"/>
              <a:ext cx="168812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009BCB6-E356-4E3B-A1E7-304B2A3325FE}"/>
              </a:ext>
            </a:extLst>
          </p:cNvPr>
          <p:cNvSpPr/>
          <p:nvPr/>
        </p:nvSpPr>
        <p:spPr>
          <a:xfrm>
            <a:off x="5284165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BF907AE-838D-4694-84CE-B5C7DA6E4FB1}"/>
              </a:ext>
            </a:extLst>
          </p:cNvPr>
          <p:cNvSpPr/>
          <p:nvPr/>
        </p:nvSpPr>
        <p:spPr>
          <a:xfrm>
            <a:off x="5706195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0EF92E9-8D21-416E-BF88-46ED680FFDBD}"/>
              </a:ext>
            </a:extLst>
          </p:cNvPr>
          <p:cNvSpPr/>
          <p:nvPr/>
        </p:nvSpPr>
        <p:spPr>
          <a:xfrm>
            <a:off x="6128225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A4FBA71-683D-4AC9-8F24-3A19B9CDB24B}"/>
              </a:ext>
            </a:extLst>
          </p:cNvPr>
          <p:cNvSpPr/>
          <p:nvPr/>
        </p:nvSpPr>
        <p:spPr>
          <a:xfrm>
            <a:off x="6550255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6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2CA6725-BB42-4ECD-B143-AE61856DE423}"/>
              </a:ext>
            </a:extLst>
          </p:cNvPr>
          <p:cNvSpPr/>
          <p:nvPr/>
        </p:nvSpPr>
        <p:spPr>
          <a:xfrm>
            <a:off x="5284165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1F71C41-D87F-4DA4-A584-A0740B82C280}"/>
              </a:ext>
            </a:extLst>
          </p:cNvPr>
          <p:cNvSpPr/>
          <p:nvPr/>
        </p:nvSpPr>
        <p:spPr>
          <a:xfrm>
            <a:off x="5706195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9A992F1-8E4E-4B56-A013-F983B9076117}"/>
              </a:ext>
            </a:extLst>
          </p:cNvPr>
          <p:cNvSpPr/>
          <p:nvPr/>
        </p:nvSpPr>
        <p:spPr>
          <a:xfrm>
            <a:off x="6128225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BAC1936-90D0-4E58-A337-93D87E3135CA}"/>
              </a:ext>
            </a:extLst>
          </p:cNvPr>
          <p:cNvSpPr/>
          <p:nvPr/>
        </p:nvSpPr>
        <p:spPr>
          <a:xfrm>
            <a:off x="6550255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BF4EDF71-8861-4628-A06D-1211B5360ACF}"/>
              </a:ext>
            </a:extLst>
          </p:cNvPr>
          <p:cNvSpPr/>
          <p:nvPr/>
        </p:nvSpPr>
        <p:spPr>
          <a:xfrm>
            <a:off x="5284165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C86B2C3-6FC4-4B5E-9CE2-DD237BC54318}"/>
              </a:ext>
            </a:extLst>
          </p:cNvPr>
          <p:cNvSpPr/>
          <p:nvPr/>
        </p:nvSpPr>
        <p:spPr>
          <a:xfrm>
            <a:off x="5706195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58B7187-4A5C-4486-A825-54F875634FD3}"/>
              </a:ext>
            </a:extLst>
          </p:cNvPr>
          <p:cNvSpPr/>
          <p:nvPr/>
        </p:nvSpPr>
        <p:spPr>
          <a:xfrm>
            <a:off x="6128225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3F7442A-6560-4EEF-9327-D526ED69D550}"/>
              </a:ext>
            </a:extLst>
          </p:cNvPr>
          <p:cNvSpPr/>
          <p:nvPr/>
        </p:nvSpPr>
        <p:spPr>
          <a:xfrm>
            <a:off x="6550255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grpSp>
        <p:nvGrpSpPr>
          <p:cNvPr id="165" name="Groupe 164">
            <a:extLst>
              <a:ext uri="{FF2B5EF4-FFF2-40B4-BE49-F238E27FC236}">
                <a16:creationId xmlns:a16="http://schemas.microsoft.com/office/drawing/2014/main" id="{FB40F964-22DD-43FD-9DE6-23BA1105BD7A}"/>
              </a:ext>
            </a:extLst>
          </p:cNvPr>
          <p:cNvGrpSpPr/>
          <p:nvPr/>
        </p:nvGrpSpPr>
        <p:grpSpPr>
          <a:xfrm>
            <a:off x="5917209" y="3578469"/>
            <a:ext cx="844060" cy="788376"/>
            <a:chOff x="1995853" y="4645282"/>
            <a:chExt cx="844060" cy="788376"/>
          </a:xfrm>
        </p:grpSpPr>
        <p:cxnSp>
          <p:nvCxnSpPr>
            <p:cNvPr id="166" name="Connecteur droit avec flèche 165">
              <a:extLst>
                <a:ext uri="{FF2B5EF4-FFF2-40B4-BE49-F238E27FC236}">
                  <a16:creationId xmlns:a16="http://schemas.microsoft.com/office/drawing/2014/main" id="{655EB423-B96D-46AA-A118-477E8F578B75}"/>
                </a:ext>
              </a:extLst>
            </p:cNvPr>
            <p:cNvCxnSpPr/>
            <p:nvPr/>
          </p:nvCxnSpPr>
          <p:spPr>
            <a:xfrm>
              <a:off x="1995853" y="464528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eur droit avec flèche 166">
              <a:extLst>
                <a:ext uri="{FF2B5EF4-FFF2-40B4-BE49-F238E27FC236}">
                  <a16:creationId xmlns:a16="http://schemas.microsoft.com/office/drawing/2014/main" id="{55A4A992-BEEF-4DAF-970F-22757599CC4D}"/>
                </a:ext>
              </a:extLst>
            </p:cNvPr>
            <p:cNvCxnSpPr/>
            <p:nvPr/>
          </p:nvCxnSpPr>
          <p:spPr>
            <a:xfrm>
              <a:off x="2839913" y="464528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avec flèche 167">
              <a:extLst>
                <a:ext uri="{FF2B5EF4-FFF2-40B4-BE49-F238E27FC236}">
                  <a16:creationId xmlns:a16="http://schemas.microsoft.com/office/drawing/2014/main" id="{F960F639-1FF0-47E5-8743-1DE4F24B5FA9}"/>
                </a:ext>
              </a:extLst>
            </p:cNvPr>
            <p:cNvCxnSpPr/>
            <p:nvPr/>
          </p:nvCxnSpPr>
          <p:spPr>
            <a:xfrm flipH="1">
              <a:off x="1995853" y="464528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e 168">
            <a:extLst>
              <a:ext uri="{FF2B5EF4-FFF2-40B4-BE49-F238E27FC236}">
                <a16:creationId xmlns:a16="http://schemas.microsoft.com/office/drawing/2014/main" id="{A3086976-ECD1-49DB-9AB4-B88CA2C6CFFE}"/>
              </a:ext>
            </a:extLst>
          </p:cNvPr>
          <p:cNvGrpSpPr/>
          <p:nvPr/>
        </p:nvGrpSpPr>
        <p:grpSpPr>
          <a:xfrm>
            <a:off x="5495179" y="4665784"/>
            <a:ext cx="422030" cy="788376"/>
            <a:chOff x="1573823" y="5732597"/>
            <a:chExt cx="422030" cy="788376"/>
          </a:xfrm>
        </p:grpSpPr>
        <p:cxnSp>
          <p:nvCxnSpPr>
            <p:cNvPr id="171" name="Connecteur droit avec flèche 170">
              <a:extLst>
                <a:ext uri="{FF2B5EF4-FFF2-40B4-BE49-F238E27FC236}">
                  <a16:creationId xmlns:a16="http://schemas.microsoft.com/office/drawing/2014/main" id="{BA34DEA8-CC7C-4218-B910-DDE3A0316878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avec flèche 195">
              <a:extLst>
                <a:ext uri="{FF2B5EF4-FFF2-40B4-BE49-F238E27FC236}">
                  <a16:creationId xmlns:a16="http://schemas.microsoft.com/office/drawing/2014/main" id="{3B9FCC3F-038B-4541-BD41-38AED57AAC05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avec flèche 196">
              <a:extLst>
                <a:ext uri="{FF2B5EF4-FFF2-40B4-BE49-F238E27FC236}">
                  <a16:creationId xmlns:a16="http://schemas.microsoft.com/office/drawing/2014/main" id="{079B40F8-5A0A-46D4-BB25-C4B16449AE76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e 197">
            <a:extLst>
              <a:ext uri="{FF2B5EF4-FFF2-40B4-BE49-F238E27FC236}">
                <a16:creationId xmlns:a16="http://schemas.microsoft.com/office/drawing/2014/main" id="{89C98725-0F13-423B-A77A-538E695F2469}"/>
              </a:ext>
            </a:extLst>
          </p:cNvPr>
          <p:cNvGrpSpPr/>
          <p:nvPr/>
        </p:nvGrpSpPr>
        <p:grpSpPr>
          <a:xfrm>
            <a:off x="6333390" y="4665784"/>
            <a:ext cx="422030" cy="788376"/>
            <a:chOff x="1573823" y="5732597"/>
            <a:chExt cx="422030" cy="788376"/>
          </a:xfrm>
        </p:grpSpPr>
        <p:cxnSp>
          <p:nvCxnSpPr>
            <p:cNvPr id="199" name="Connecteur droit avec flèche 198">
              <a:extLst>
                <a:ext uri="{FF2B5EF4-FFF2-40B4-BE49-F238E27FC236}">
                  <a16:creationId xmlns:a16="http://schemas.microsoft.com/office/drawing/2014/main" id="{D38E49A7-F3A1-4CAA-893C-E1ABAC598481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avec flèche 199">
              <a:extLst>
                <a:ext uri="{FF2B5EF4-FFF2-40B4-BE49-F238E27FC236}">
                  <a16:creationId xmlns:a16="http://schemas.microsoft.com/office/drawing/2014/main" id="{1CEE1622-9765-4A68-B349-15A7C119ACC8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avec flèche 200">
              <a:extLst>
                <a:ext uri="{FF2B5EF4-FFF2-40B4-BE49-F238E27FC236}">
                  <a16:creationId xmlns:a16="http://schemas.microsoft.com/office/drawing/2014/main" id="{970D6A61-4F53-413E-945A-7B1648B73D8B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8863626-1DAB-4896-9AB1-756FEFC93102}"/>
              </a:ext>
            </a:extLst>
          </p:cNvPr>
          <p:cNvSpPr/>
          <p:nvPr/>
        </p:nvSpPr>
        <p:spPr>
          <a:xfrm>
            <a:off x="2766632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5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9E44B-48F2-4719-BB78-B81F99992036}"/>
              </a:ext>
            </a:extLst>
          </p:cNvPr>
          <p:cNvSpPr/>
          <p:nvPr/>
        </p:nvSpPr>
        <p:spPr>
          <a:xfrm>
            <a:off x="3188662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6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612EC5-DBDC-41C4-A9B0-D1208422C7C0}"/>
              </a:ext>
            </a:extLst>
          </p:cNvPr>
          <p:cNvSpPr/>
          <p:nvPr/>
        </p:nvSpPr>
        <p:spPr>
          <a:xfrm>
            <a:off x="3610692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7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E21B3F3-E801-4DA7-9F29-BEB7C62FFD46}"/>
              </a:ext>
            </a:extLst>
          </p:cNvPr>
          <p:cNvSpPr/>
          <p:nvPr/>
        </p:nvSpPr>
        <p:spPr>
          <a:xfrm>
            <a:off x="4032722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8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30B094D-2DCA-4B0D-A32D-55E81A39E423}"/>
              </a:ext>
            </a:extLst>
          </p:cNvPr>
          <p:cNvSpPr/>
          <p:nvPr/>
        </p:nvSpPr>
        <p:spPr>
          <a:xfrm>
            <a:off x="2766632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9A84C40-91BE-443A-AD37-272203EEAC7D}"/>
              </a:ext>
            </a:extLst>
          </p:cNvPr>
          <p:cNvSpPr/>
          <p:nvPr/>
        </p:nvSpPr>
        <p:spPr>
          <a:xfrm>
            <a:off x="3188662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54A6711-E9A9-4229-8591-636BDAFE51F4}"/>
              </a:ext>
            </a:extLst>
          </p:cNvPr>
          <p:cNvSpPr/>
          <p:nvPr/>
        </p:nvSpPr>
        <p:spPr>
          <a:xfrm>
            <a:off x="3610692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5E2FC0A-C345-4784-A686-A8860DCEC4E9}"/>
              </a:ext>
            </a:extLst>
          </p:cNvPr>
          <p:cNvSpPr/>
          <p:nvPr/>
        </p:nvSpPr>
        <p:spPr>
          <a:xfrm>
            <a:off x="4032722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15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8DB5F6-6C78-485B-AB45-4082748A2FCD}"/>
              </a:ext>
            </a:extLst>
          </p:cNvPr>
          <p:cNvSpPr/>
          <p:nvPr/>
        </p:nvSpPr>
        <p:spPr>
          <a:xfrm>
            <a:off x="2766632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08C3F75-03E7-478F-86F0-FD39E94C3A37}"/>
              </a:ext>
            </a:extLst>
          </p:cNvPr>
          <p:cNvSpPr/>
          <p:nvPr/>
        </p:nvSpPr>
        <p:spPr>
          <a:xfrm>
            <a:off x="3188662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B40889D-5FA4-4266-9289-409785FC22C8}"/>
              </a:ext>
            </a:extLst>
          </p:cNvPr>
          <p:cNvSpPr/>
          <p:nvPr/>
        </p:nvSpPr>
        <p:spPr>
          <a:xfrm>
            <a:off x="3610692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BCC4656-BDD6-4789-8A48-5E6077D7F899}"/>
              </a:ext>
            </a:extLst>
          </p:cNvPr>
          <p:cNvSpPr/>
          <p:nvPr/>
        </p:nvSpPr>
        <p:spPr>
          <a:xfrm>
            <a:off x="4032722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26</a:t>
            </a:r>
          </a:p>
        </p:txBody>
      </p:sp>
      <p:grpSp>
        <p:nvGrpSpPr>
          <p:cNvPr id="92" name="Groupe 91">
            <a:extLst>
              <a:ext uri="{FF2B5EF4-FFF2-40B4-BE49-F238E27FC236}">
                <a16:creationId xmlns:a16="http://schemas.microsoft.com/office/drawing/2014/main" id="{054F4002-DA69-4BDF-A1B9-5F437F466B4A}"/>
              </a:ext>
            </a:extLst>
          </p:cNvPr>
          <p:cNvGrpSpPr/>
          <p:nvPr/>
        </p:nvGrpSpPr>
        <p:grpSpPr>
          <a:xfrm>
            <a:off x="2977647" y="4665784"/>
            <a:ext cx="422030" cy="788376"/>
            <a:chOff x="2825247" y="4665784"/>
            <a:chExt cx="422030" cy="788376"/>
          </a:xfrm>
        </p:grpSpPr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56A93915-5261-41AB-A9A8-AEF2B5E780E8}"/>
                </a:ext>
              </a:extLst>
            </p:cNvPr>
            <p:cNvCxnSpPr>
              <a:stCxn id="80" idx="0"/>
              <a:endCxn id="85" idx="2"/>
            </p:cNvCxnSpPr>
            <p:nvPr/>
          </p:nvCxnSpPr>
          <p:spPr>
            <a:xfrm flipV="1">
              <a:off x="2825247" y="4665784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avec flèche 93">
              <a:extLst>
                <a:ext uri="{FF2B5EF4-FFF2-40B4-BE49-F238E27FC236}">
                  <a16:creationId xmlns:a16="http://schemas.microsoft.com/office/drawing/2014/main" id="{6C7DE50A-F647-4C2D-AA8A-DEC20BB29CD9}"/>
                </a:ext>
              </a:extLst>
            </p:cNvPr>
            <p:cNvCxnSpPr>
              <a:stCxn id="81" idx="0"/>
              <a:endCxn id="85" idx="2"/>
            </p:cNvCxnSpPr>
            <p:nvPr/>
          </p:nvCxnSpPr>
          <p:spPr>
            <a:xfrm flipV="1">
              <a:off x="3247277" y="4665784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703DC29A-ED97-45B6-9080-D21483A82A95}"/>
              </a:ext>
            </a:extLst>
          </p:cNvPr>
          <p:cNvGrpSpPr/>
          <p:nvPr/>
        </p:nvGrpSpPr>
        <p:grpSpPr>
          <a:xfrm>
            <a:off x="3821706" y="4665784"/>
            <a:ext cx="422030" cy="788376"/>
            <a:chOff x="1573823" y="4996962"/>
            <a:chExt cx="422030" cy="788376"/>
          </a:xfrm>
        </p:grpSpPr>
        <p:cxnSp>
          <p:nvCxnSpPr>
            <p:cNvPr id="96" name="Connecteur droit avec flèche 95">
              <a:extLst>
                <a:ext uri="{FF2B5EF4-FFF2-40B4-BE49-F238E27FC236}">
                  <a16:creationId xmlns:a16="http://schemas.microsoft.com/office/drawing/2014/main" id="{2912A5C0-3850-46E3-AEFB-A1D554A76313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avec flèche 96">
              <a:extLst>
                <a:ext uri="{FF2B5EF4-FFF2-40B4-BE49-F238E27FC236}">
                  <a16:creationId xmlns:a16="http://schemas.microsoft.com/office/drawing/2014/main" id="{8731923E-D847-4DE9-A62D-4210B2071DE0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B1BADC9C-8940-43A0-9CBD-C62875B66250}"/>
              </a:ext>
            </a:extLst>
          </p:cNvPr>
          <p:cNvGrpSpPr/>
          <p:nvPr/>
        </p:nvGrpSpPr>
        <p:grpSpPr>
          <a:xfrm>
            <a:off x="3399677" y="3578469"/>
            <a:ext cx="844060" cy="788376"/>
            <a:chOff x="3247277" y="3578469"/>
            <a:chExt cx="844060" cy="788376"/>
          </a:xfrm>
        </p:grpSpPr>
        <p:cxnSp>
          <p:nvCxnSpPr>
            <p:cNvPr id="99" name="Connecteur droit avec flèche 98">
              <a:extLst>
                <a:ext uri="{FF2B5EF4-FFF2-40B4-BE49-F238E27FC236}">
                  <a16:creationId xmlns:a16="http://schemas.microsoft.com/office/drawing/2014/main" id="{90A2FA09-7F57-43F7-8175-DBB27E47DD78}"/>
                </a:ext>
              </a:extLst>
            </p:cNvPr>
            <p:cNvCxnSpPr>
              <a:stCxn id="85" idx="0"/>
              <a:endCxn id="91" idx="2"/>
            </p:cNvCxnSpPr>
            <p:nvPr/>
          </p:nvCxnSpPr>
          <p:spPr>
            <a:xfrm flipV="1">
              <a:off x="3247277" y="3578469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avec flèche 99">
              <a:extLst>
                <a:ext uri="{FF2B5EF4-FFF2-40B4-BE49-F238E27FC236}">
                  <a16:creationId xmlns:a16="http://schemas.microsoft.com/office/drawing/2014/main" id="{EB3BE79D-63F2-4948-9A78-6EE7FBD85699}"/>
                </a:ext>
              </a:extLst>
            </p:cNvPr>
            <p:cNvCxnSpPr>
              <a:stCxn id="87" idx="0"/>
              <a:endCxn id="91" idx="2"/>
            </p:cNvCxnSpPr>
            <p:nvPr/>
          </p:nvCxnSpPr>
          <p:spPr>
            <a:xfrm flipV="1">
              <a:off x="4091337" y="3578469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8C57E8E-5D1C-42F5-B7F9-694318FBFEB6}"/>
              </a:ext>
            </a:extLst>
          </p:cNvPr>
          <p:cNvSpPr/>
          <p:nvPr/>
        </p:nvSpPr>
        <p:spPr>
          <a:xfrm>
            <a:off x="6975233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BBB81F-7BB5-4415-8F2D-8DCB16D900B5}"/>
              </a:ext>
            </a:extLst>
          </p:cNvPr>
          <p:cNvSpPr/>
          <p:nvPr/>
        </p:nvSpPr>
        <p:spPr>
          <a:xfrm>
            <a:off x="7397263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15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6F5C63E-1DCB-49AC-BED6-37B6541B0D03}"/>
              </a:ext>
            </a:extLst>
          </p:cNvPr>
          <p:cNvSpPr/>
          <p:nvPr/>
        </p:nvSpPr>
        <p:spPr>
          <a:xfrm>
            <a:off x="7819293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21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46033E-F279-4136-95A1-8DD83CE149D5}"/>
              </a:ext>
            </a:extLst>
          </p:cNvPr>
          <p:cNvSpPr/>
          <p:nvPr/>
        </p:nvSpPr>
        <p:spPr>
          <a:xfrm>
            <a:off x="8241323" y="545416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28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DDF73F3-833B-40A6-B05D-4B74CFFA817E}"/>
              </a:ext>
            </a:extLst>
          </p:cNvPr>
          <p:cNvSpPr/>
          <p:nvPr/>
        </p:nvSpPr>
        <p:spPr>
          <a:xfrm>
            <a:off x="6975233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75B49A-EE61-4737-9A0D-41E3D71C3C93}"/>
              </a:ext>
            </a:extLst>
          </p:cNvPr>
          <p:cNvSpPr/>
          <p:nvPr/>
        </p:nvSpPr>
        <p:spPr>
          <a:xfrm>
            <a:off x="7397263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6B45145-0CCC-4E48-B741-167CA8033B27}"/>
              </a:ext>
            </a:extLst>
          </p:cNvPr>
          <p:cNvSpPr/>
          <p:nvPr/>
        </p:nvSpPr>
        <p:spPr>
          <a:xfrm>
            <a:off x="7819293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7CD6C46-A304-4340-8AC6-77893C1AB5E7}"/>
              </a:ext>
            </a:extLst>
          </p:cNvPr>
          <p:cNvSpPr/>
          <p:nvPr/>
        </p:nvSpPr>
        <p:spPr>
          <a:xfrm>
            <a:off x="8241323" y="436684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5A4090-D528-4911-AFF9-D8E80D706B04}"/>
              </a:ext>
            </a:extLst>
          </p:cNvPr>
          <p:cNvSpPr/>
          <p:nvPr/>
        </p:nvSpPr>
        <p:spPr>
          <a:xfrm>
            <a:off x="6975233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E24AB81-E3A9-43E3-B573-53E860F16501}"/>
              </a:ext>
            </a:extLst>
          </p:cNvPr>
          <p:cNvSpPr/>
          <p:nvPr/>
        </p:nvSpPr>
        <p:spPr>
          <a:xfrm>
            <a:off x="7397263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82F4C6D-48C7-43DE-AB53-C44E0A935283}"/>
              </a:ext>
            </a:extLst>
          </p:cNvPr>
          <p:cNvSpPr/>
          <p:nvPr/>
        </p:nvSpPr>
        <p:spPr>
          <a:xfrm>
            <a:off x="7819293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D47B8D9-5B55-41F1-817E-C699945DED00}"/>
              </a:ext>
            </a:extLst>
          </p:cNvPr>
          <p:cNvSpPr/>
          <p:nvPr/>
        </p:nvSpPr>
        <p:spPr>
          <a:xfrm>
            <a:off x="8241323" y="3279530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732BFA52-CD2B-41B3-83E9-EDAE80CE33DB}"/>
              </a:ext>
            </a:extLst>
          </p:cNvPr>
          <p:cNvGrpSpPr/>
          <p:nvPr/>
        </p:nvGrpSpPr>
        <p:grpSpPr>
          <a:xfrm>
            <a:off x="7608277" y="3578469"/>
            <a:ext cx="844060" cy="788376"/>
            <a:chOff x="1995853" y="4645282"/>
            <a:chExt cx="844060" cy="788376"/>
          </a:xfrm>
        </p:grpSpPr>
        <p:cxnSp>
          <p:nvCxnSpPr>
            <p:cNvPr id="138" name="Connecteur droit avec flèche 137">
              <a:extLst>
                <a:ext uri="{FF2B5EF4-FFF2-40B4-BE49-F238E27FC236}">
                  <a16:creationId xmlns:a16="http://schemas.microsoft.com/office/drawing/2014/main" id="{D649949C-A92B-4A0F-A30D-78AD3BB70F4E}"/>
                </a:ext>
              </a:extLst>
            </p:cNvPr>
            <p:cNvCxnSpPr/>
            <p:nvPr/>
          </p:nvCxnSpPr>
          <p:spPr>
            <a:xfrm>
              <a:off x="1995853" y="464528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ED46B03F-D05D-4BCF-9677-F7F83B9A7E9F}"/>
                </a:ext>
              </a:extLst>
            </p:cNvPr>
            <p:cNvCxnSpPr/>
            <p:nvPr/>
          </p:nvCxnSpPr>
          <p:spPr>
            <a:xfrm>
              <a:off x="2839913" y="464528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cteur droit avec flèche 139">
              <a:extLst>
                <a:ext uri="{FF2B5EF4-FFF2-40B4-BE49-F238E27FC236}">
                  <a16:creationId xmlns:a16="http://schemas.microsoft.com/office/drawing/2014/main" id="{0D364106-F8B2-45D5-9B20-417FA6907EF6}"/>
                </a:ext>
              </a:extLst>
            </p:cNvPr>
            <p:cNvCxnSpPr/>
            <p:nvPr/>
          </p:nvCxnSpPr>
          <p:spPr>
            <a:xfrm flipH="1">
              <a:off x="1995853" y="464528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21AF98C3-8983-4875-8739-451B091B80E1}"/>
              </a:ext>
            </a:extLst>
          </p:cNvPr>
          <p:cNvGrpSpPr/>
          <p:nvPr/>
        </p:nvGrpSpPr>
        <p:grpSpPr>
          <a:xfrm>
            <a:off x="7186247" y="4665784"/>
            <a:ext cx="422030" cy="788376"/>
            <a:chOff x="1573823" y="5732597"/>
            <a:chExt cx="422030" cy="788376"/>
          </a:xfrm>
        </p:grpSpPr>
        <p:cxnSp>
          <p:nvCxnSpPr>
            <p:cNvPr id="146" name="Connecteur droit avec flèche 145">
              <a:extLst>
                <a:ext uri="{FF2B5EF4-FFF2-40B4-BE49-F238E27FC236}">
                  <a16:creationId xmlns:a16="http://schemas.microsoft.com/office/drawing/2014/main" id="{D68C0987-D726-40FA-A069-4ABD61413665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A16A610C-230F-40C3-9EC1-4980016F823D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avec flèche 147">
              <a:extLst>
                <a:ext uri="{FF2B5EF4-FFF2-40B4-BE49-F238E27FC236}">
                  <a16:creationId xmlns:a16="http://schemas.microsoft.com/office/drawing/2014/main" id="{F5AE6F3F-4449-46C0-A1BA-66D17840796B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e 156">
            <a:extLst>
              <a:ext uri="{FF2B5EF4-FFF2-40B4-BE49-F238E27FC236}">
                <a16:creationId xmlns:a16="http://schemas.microsoft.com/office/drawing/2014/main" id="{373528BF-E252-4885-A437-A3EB1044389E}"/>
              </a:ext>
            </a:extLst>
          </p:cNvPr>
          <p:cNvGrpSpPr/>
          <p:nvPr/>
        </p:nvGrpSpPr>
        <p:grpSpPr>
          <a:xfrm>
            <a:off x="8024458" y="4665784"/>
            <a:ext cx="422030" cy="788376"/>
            <a:chOff x="1573823" y="5732597"/>
            <a:chExt cx="422030" cy="788376"/>
          </a:xfrm>
        </p:grpSpPr>
        <p:cxnSp>
          <p:nvCxnSpPr>
            <p:cNvPr id="158" name="Connecteur droit avec flèche 157">
              <a:extLst>
                <a:ext uri="{FF2B5EF4-FFF2-40B4-BE49-F238E27FC236}">
                  <a16:creationId xmlns:a16="http://schemas.microsoft.com/office/drawing/2014/main" id="{70BF1E97-5475-4FD8-9004-78C38EC7AA2B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eur droit avec flèche 158">
              <a:extLst>
                <a:ext uri="{FF2B5EF4-FFF2-40B4-BE49-F238E27FC236}">
                  <a16:creationId xmlns:a16="http://schemas.microsoft.com/office/drawing/2014/main" id="{DA09D80E-539D-49BD-84C2-2ADBE8AEDE3A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cteur droit avec flèche 159">
              <a:extLst>
                <a:ext uri="{FF2B5EF4-FFF2-40B4-BE49-F238E27FC236}">
                  <a16:creationId xmlns:a16="http://schemas.microsoft.com/office/drawing/2014/main" id="{BF171994-D7AD-4C6E-A8AF-537082FC47BD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97C8BF2-EB86-4A5D-922C-AB222E3A3ECC}"/>
              </a:ext>
            </a:extLst>
          </p:cNvPr>
          <p:cNvSpPr/>
          <p:nvPr/>
        </p:nvSpPr>
        <p:spPr>
          <a:xfrm>
            <a:off x="1078511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822D7DB-56BE-4FDB-ACE4-5B47E882DCC4}"/>
              </a:ext>
            </a:extLst>
          </p:cNvPr>
          <p:cNvSpPr/>
          <p:nvPr/>
        </p:nvSpPr>
        <p:spPr>
          <a:xfrm>
            <a:off x="1500541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E58DB3C-BF50-42A0-904D-6BBEA92B3FE0}"/>
              </a:ext>
            </a:extLst>
          </p:cNvPr>
          <p:cNvSpPr/>
          <p:nvPr/>
        </p:nvSpPr>
        <p:spPr>
          <a:xfrm>
            <a:off x="1922571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C043282-25D8-48FE-AEDE-ABFF5B447F2B}"/>
              </a:ext>
            </a:extLst>
          </p:cNvPr>
          <p:cNvSpPr/>
          <p:nvPr/>
        </p:nvSpPr>
        <p:spPr>
          <a:xfrm>
            <a:off x="2344601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47F6F96-D0D0-4EB5-9C28-F666F806407F}"/>
              </a:ext>
            </a:extLst>
          </p:cNvPr>
          <p:cNvSpPr/>
          <p:nvPr/>
        </p:nvSpPr>
        <p:spPr>
          <a:xfrm>
            <a:off x="2766631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81DBB57-F32B-4B84-A784-CF57A5E486F3}"/>
              </a:ext>
            </a:extLst>
          </p:cNvPr>
          <p:cNvSpPr/>
          <p:nvPr/>
        </p:nvSpPr>
        <p:spPr>
          <a:xfrm>
            <a:off x="3188661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9B11C88-171B-4012-BD21-FD86A03FA03A}"/>
              </a:ext>
            </a:extLst>
          </p:cNvPr>
          <p:cNvSpPr/>
          <p:nvPr/>
        </p:nvSpPr>
        <p:spPr>
          <a:xfrm>
            <a:off x="3610691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898CAB6-B6E6-44E7-90F9-EF0BE408F9C5}"/>
              </a:ext>
            </a:extLst>
          </p:cNvPr>
          <p:cNvSpPr/>
          <p:nvPr/>
        </p:nvSpPr>
        <p:spPr>
          <a:xfrm>
            <a:off x="4032721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36</a:t>
            </a:r>
          </a:p>
        </p:txBody>
      </p:sp>
      <p:grpSp>
        <p:nvGrpSpPr>
          <p:cNvPr id="179" name="Groupe 178">
            <a:extLst>
              <a:ext uri="{FF2B5EF4-FFF2-40B4-BE49-F238E27FC236}">
                <a16:creationId xmlns:a16="http://schemas.microsoft.com/office/drawing/2014/main" id="{E633911B-140E-468A-9501-8288507DF0DD}"/>
              </a:ext>
            </a:extLst>
          </p:cNvPr>
          <p:cNvGrpSpPr/>
          <p:nvPr/>
        </p:nvGrpSpPr>
        <p:grpSpPr>
          <a:xfrm>
            <a:off x="2555616" y="2491154"/>
            <a:ext cx="1688120" cy="788376"/>
            <a:chOff x="2555616" y="2491154"/>
            <a:chExt cx="1688120" cy="788376"/>
          </a:xfrm>
        </p:grpSpPr>
        <p:cxnSp>
          <p:nvCxnSpPr>
            <p:cNvPr id="184" name="Connecteur droit avec flèche 183">
              <a:extLst>
                <a:ext uri="{FF2B5EF4-FFF2-40B4-BE49-F238E27FC236}">
                  <a16:creationId xmlns:a16="http://schemas.microsoft.com/office/drawing/2014/main" id="{C4FA6227-2FE6-4404-868F-994BDD2B7F76}"/>
                </a:ext>
              </a:extLst>
            </p:cNvPr>
            <p:cNvCxnSpPr>
              <a:endCxn id="178" idx="2"/>
            </p:cNvCxnSpPr>
            <p:nvPr/>
          </p:nvCxnSpPr>
          <p:spPr>
            <a:xfrm flipV="1">
              <a:off x="2555616" y="2491154"/>
              <a:ext cx="168812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cteur droit avec flèche 184">
              <a:extLst>
                <a:ext uri="{FF2B5EF4-FFF2-40B4-BE49-F238E27FC236}">
                  <a16:creationId xmlns:a16="http://schemas.microsoft.com/office/drawing/2014/main" id="{B63129F3-DE5C-49FB-A88C-161A0B8ED8DC}"/>
                </a:ext>
              </a:extLst>
            </p:cNvPr>
            <p:cNvCxnSpPr>
              <a:endCxn id="178" idx="2"/>
            </p:cNvCxnSpPr>
            <p:nvPr/>
          </p:nvCxnSpPr>
          <p:spPr>
            <a:xfrm flipV="1">
              <a:off x="4243736" y="2491154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C73F5F2-CDA8-439C-AC50-F75A758D37B8}"/>
              </a:ext>
            </a:extLst>
          </p:cNvPr>
          <p:cNvSpPr/>
          <p:nvPr/>
        </p:nvSpPr>
        <p:spPr>
          <a:xfrm>
            <a:off x="5287113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C4E3B51-DBF8-443B-913E-576F6248615A}"/>
              </a:ext>
            </a:extLst>
          </p:cNvPr>
          <p:cNvSpPr/>
          <p:nvPr/>
        </p:nvSpPr>
        <p:spPr>
          <a:xfrm>
            <a:off x="5709143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45D4272-CACA-44F4-BF78-5F8E84A6E3F2}"/>
              </a:ext>
            </a:extLst>
          </p:cNvPr>
          <p:cNvSpPr/>
          <p:nvPr/>
        </p:nvSpPr>
        <p:spPr>
          <a:xfrm>
            <a:off x="6131173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35477E2-A690-4830-A208-24AB6FF0BCE2}"/>
              </a:ext>
            </a:extLst>
          </p:cNvPr>
          <p:cNvSpPr/>
          <p:nvPr/>
        </p:nvSpPr>
        <p:spPr>
          <a:xfrm>
            <a:off x="6553203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85C75F8-7942-4102-93F4-18DD32166BA3}"/>
              </a:ext>
            </a:extLst>
          </p:cNvPr>
          <p:cNvSpPr/>
          <p:nvPr/>
        </p:nvSpPr>
        <p:spPr>
          <a:xfrm>
            <a:off x="6975233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D647575-006F-4FFC-B7B4-7BCAF1F65D56}"/>
              </a:ext>
            </a:extLst>
          </p:cNvPr>
          <p:cNvSpPr/>
          <p:nvPr/>
        </p:nvSpPr>
        <p:spPr>
          <a:xfrm>
            <a:off x="7397263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2764B16-F9C6-4F22-99D8-325A288A0D6F}"/>
              </a:ext>
            </a:extLst>
          </p:cNvPr>
          <p:cNvSpPr/>
          <p:nvPr/>
        </p:nvSpPr>
        <p:spPr>
          <a:xfrm>
            <a:off x="7819293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0D5697A-F697-4767-9D16-DD2E4F3033C9}"/>
              </a:ext>
            </a:extLst>
          </p:cNvPr>
          <p:cNvSpPr/>
          <p:nvPr/>
        </p:nvSpPr>
        <p:spPr>
          <a:xfrm>
            <a:off x="8241323" y="2192215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04" name="Titre 1">
            <a:extLst>
              <a:ext uri="{FF2B5EF4-FFF2-40B4-BE49-F238E27FC236}">
                <a16:creationId xmlns:a16="http://schemas.microsoft.com/office/drawing/2014/main" id="{79547681-E76D-46AD-89C5-ADCFCD6A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BE" b="1" dirty="0"/>
              <a:t>Exclusive scan </a:t>
            </a:r>
            <a:r>
              <a:rPr lang="fr-BE" b="1" dirty="0" err="1"/>
              <a:t>Integral</a:t>
            </a:r>
            <a:r>
              <a:rPr lang="fr-BE" b="1" dirty="0"/>
              <a:t> Image: 8 </a:t>
            </a:r>
            <a:r>
              <a:rPr lang="fr-BE" b="1" dirty="0" err="1"/>
              <a:t>elements</a:t>
            </a:r>
            <a:endParaRPr lang="fr-BE" b="1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73999EF-8348-4ECC-A945-882F0C049246}"/>
              </a:ext>
            </a:extLst>
          </p:cNvPr>
          <p:cNvSpPr/>
          <p:nvPr/>
        </p:nvSpPr>
        <p:spPr>
          <a:xfrm>
            <a:off x="8748329" y="5454159"/>
            <a:ext cx="422030" cy="2989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tx1"/>
                </a:solidFill>
              </a:rPr>
              <a:t>36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8CAA89B7-A15A-48CA-AC88-C87DCC4A99F7}"/>
              </a:ext>
            </a:extLst>
          </p:cNvPr>
          <p:cNvSpPr/>
          <p:nvPr/>
        </p:nvSpPr>
        <p:spPr>
          <a:xfrm>
            <a:off x="4237892" y="1981187"/>
            <a:ext cx="4695092" cy="3464169"/>
          </a:xfrm>
          <a:custGeom>
            <a:avLst/>
            <a:gdLst>
              <a:gd name="connsiteX0" fmla="*/ 0 w 4695092"/>
              <a:gd name="connsiteY0" fmla="*/ 202223 h 3464169"/>
              <a:gd name="connsiteX1" fmla="*/ 8792 w 4695092"/>
              <a:gd name="connsiteY1" fmla="*/ 0 h 3464169"/>
              <a:gd name="connsiteX2" fmla="*/ 4668715 w 4695092"/>
              <a:gd name="connsiteY2" fmla="*/ 0 h 3464169"/>
              <a:gd name="connsiteX3" fmla="*/ 4695092 w 4695092"/>
              <a:gd name="connsiteY3" fmla="*/ 3464169 h 346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5092" h="3464169">
                <a:moveTo>
                  <a:pt x="0" y="202223"/>
                </a:moveTo>
                <a:lnTo>
                  <a:pt x="8792" y="0"/>
                </a:lnTo>
                <a:lnTo>
                  <a:pt x="4668715" y="0"/>
                </a:lnTo>
                <a:lnTo>
                  <a:pt x="4695092" y="3464169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FBFD368-3CD0-4035-A14F-B2E7E930F26E}"/>
              </a:ext>
            </a:extLst>
          </p:cNvPr>
          <p:cNvCxnSpPr>
            <a:cxnSpLocks/>
          </p:cNvCxnSpPr>
          <p:nvPr/>
        </p:nvCxnSpPr>
        <p:spPr>
          <a:xfrm>
            <a:off x="8440626" y="1796548"/>
            <a:ext cx="0" cy="395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ZoneTexte 205">
            <a:extLst>
              <a:ext uri="{FF2B5EF4-FFF2-40B4-BE49-F238E27FC236}">
                <a16:creationId xmlns:a16="http://schemas.microsoft.com/office/drawing/2014/main" id="{7B46C631-4C5E-4F50-8325-326C9F24AE40}"/>
              </a:ext>
            </a:extLst>
          </p:cNvPr>
          <p:cNvSpPr txBox="1"/>
          <p:nvPr/>
        </p:nvSpPr>
        <p:spPr>
          <a:xfrm>
            <a:off x="2297694" y="586440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Phase 1</a:t>
            </a:r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65ACD1D5-1C34-4E60-BD1D-595471B4C691}"/>
              </a:ext>
            </a:extLst>
          </p:cNvPr>
          <p:cNvSpPr txBox="1"/>
          <p:nvPr/>
        </p:nvSpPr>
        <p:spPr>
          <a:xfrm>
            <a:off x="6671066" y="586440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Phase 2</a:t>
            </a:r>
          </a:p>
        </p:txBody>
      </p:sp>
    </p:spTree>
    <p:extLst>
      <p:ext uri="{BB962C8B-B14F-4D97-AF65-F5344CB8AC3E}">
        <p14:creationId xmlns:p14="http://schemas.microsoft.com/office/powerpoint/2010/main" val="3134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5A0FD9-FF0F-4622-816B-70EEFCE5514C}"/>
              </a:ext>
            </a:extLst>
          </p:cNvPr>
          <p:cNvSpPr/>
          <p:nvPr/>
        </p:nvSpPr>
        <p:spPr>
          <a:xfrm>
            <a:off x="136280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34C773-0B49-400F-BC1E-761657FEBA1B}"/>
              </a:ext>
            </a:extLst>
          </p:cNvPr>
          <p:cNvSpPr/>
          <p:nvPr/>
        </p:nvSpPr>
        <p:spPr>
          <a:xfrm>
            <a:off x="178483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170409-5508-407C-A34B-AE3DD2D7FD3D}"/>
              </a:ext>
            </a:extLst>
          </p:cNvPr>
          <p:cNvSpPr/>
          <p:nvPr/>
        </p:nvSpPr>
        <p:spPr>
          <a:xfrm>
            <a:off x="220686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2BF2CA-8432-442D-BDBB-D42D5EE86EDD}"/>
              </a:ext>
            </a:extLst>
          </p:cNvPr>
          <p:cNvSpPr/>
          <p:nvPr/>
        </p:nvSpPr>
        <p:spPr>
          <a:xfrm>
            <a:off x="262889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91A2B-067A-4349-91F6-9AA8186F4C8A}"/>
              </a:ext>
            </a:extLst>
          </p:cNvPr>
          <p:cNvSpPr/>
          <p:nvPr/>
        </p:nvSpPr>
        <p:spPr>
          <a:xfrm>
            <a:off x="305092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636E83-6789-4547-B233-4A4D3FD968D4}"/>
              </a:ext>
            </a:extLst>
          </p:cNvPr>
          <p:cNvSpPr/>
          <p:nvPr/>
        </p:nvSpPr>
        <p:spPr>
          <a:xfrm>
            <a:off x="347295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E842F0-5FDE-4ED5-82EE-364807061796}"/>
              </a:ext>
            </a:extLst>
          </p:cNvPr>
          <p:cNvSpPr/>
          <p:nvPr/>
        </p:nvSpPr>
        <p:spPr>
          <a:xfrm>
            <a:off x="389498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DDC831-0012-4D14-BB16-E2EBEC5A4935}"/>
              </a:ext>
            </a:extLst>
          </p:cNvPr>
          <p:cNvSpPr/>
          <p:nvPr/>
        </p:nvSpPr>
        <p:spPr>
          <a:xfrm>
            <a:off x="431701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812EE7-B3DA-4DE4-9E91-BA6EF7FD513D}"/>
              </a:ext>
            </a:extLst>
          </p:cNvPr>
          <p:cNvSpPr/>
          <p:nvPr/>
        </p:nvSpPr>
        <p:spPr>
          <a:xfrm>
            <a:off x="473904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A62780-AE92-4585-A972-BF7B66471C31}"/>
              </a:ext>
            </a:extLst>
          </p:cNvPr>
          <p:cNvSpPr/>
          <p:nvPr/>
        </p:nvSpPr>
        <p:spPr>
          <a:xfrm>
            <a:off x="516107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C1CA34-09EB-48C2-AA68-CF9F86DB8ADF}"/>
              </a:ext>
            </a:extLst>
          </p:cNvPr>
          <p:cNvSpPr/>
          <p:nvPr/>
        </p:nvSpPr>
        <p:spPr>
          <a:xfrm>
            <a:off x="558310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4EA33E-63ED-4022-994D-2D5B11E7B87F}"/>
              </a:ext>
            </a:extLst>
          </p:cNvPr>
          <p:cNvSpPr/>
          <p:nvPr/>
        </p:nvSpPr>
        <p:spPr>
          <a:xfrm>
            <a:off x="600513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02D94-18E2-4BEE-861D-29338F69D15C}"/>
              </a:ext>
            </a:extLst>
          </p:cNvPr>
          <p:cNvSpPr/>
          <p:nvPr/>
        </p:nvSpPr>
        <p:spPr>
          <a:xfrm>
            <a:off x="642716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9ABED1-7E1A-4800-BB0A-A8C9267F0A74}"/>
              </a:ext>
            </a:extLst>
          </p:cNvPr>
          <p:cNvSpPr/>
          <p:nvPr/>
        </p:nvSpPr>
        <p:spPr>
          <a:xfrm>
            <a:off x="684919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E36368-7443-4847-8FDA-B86AFE77157D}"/>
              </a:ext>
            </a:extLst>
          </p:cNvPr>
          <p:cNvSpPr/>
          <p:nvPr/>
        </p:nvSpPr>
        <p:spPr>
          <a:xfrm>
            <a:off x="727122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91B920-1DB0-496B-8E92-938D39AC26FF}"/>
              </a:ext>
            </a:extLst>
          </p:cNvPr>
          <p:cNvSpPr/>
          <p:nvPr/>
        </p:nvSpPr>
        <p:spPr>
          <a:xfrm>
            <a:off x="769325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16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49824E-0AE9-460F-9A23-AE463EDB2D07}"/>
              </a:ext>
            </a:extLst>
          </p:cNvPr>
          <p:cNvSpPr/>
          <p:nvPr/>
        </p:nvSpPr>
        <p:spPr>
          <a:xfrm>
            <a:off x="136280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44552A-A66F-4638-AAE1-130D315043ED}"/>
              </a:ext>
            </a:extLst>
          </p:cNvPr>
          <p:cNvSpPr/>
          <p:nvPr/>
        </p:nvSpPr>
        <p:spPr>
          <a:xfrm>
            <a:off x="178483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63D579-EE31-47FC-BA8B-04440457EC7A}"/>
              </a:ext>
            </a:extLst>
          </p:cNvPr>
          <p:cNvSpPr/>
          <p:nvPr/>
        </p:nvSpPr>
        <p:spPr>
          <a:xfrm>
            <a:off x="220686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5CF6E18-6B7D-4927-83E0-13383F3AD278}"/>
              </a:ext>
            </a:extLst>
          </p:cNvPr>
          <p:cNvSpPr/>
          <p:nvPr/>
        </p:nvSpPr>
        <p:spPr>
          <a:xfrm>
            <a:off x="262889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CC0001-70AF-457F-951A-823CA3AAB49F}"/>
              </a:ext>
            </a:extLst>
          </p:cNvPr>
          <p:cNvSpPr/>
          <p:nvPr/>
        </p:nvSpPr>
        <p:spPr>
          <a:xfrm>
            <a:off x="305092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031C91-D654-4983-A288-48ECF1DB7EF7}"/>
              </a:ext>
            </a:extLst>
          </p:cNvPr>
          <p:cNvSpPr/>
          <p:nvPr/>
        </p:nvSpPr>
        <p:spPr>
          <a:xfrm>
            <a:off x="347295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B97DB6-7AF5-41E8-BC17-0A3698AB86BD}"/>
              </a:ext>
            </a:extLst>
          </p:cNvPr>
          <p:cNvSpPr/>
          <p:nvPr/>
        </p:nvSpPr>
        <p:spPr>
          <a:xfrm>
            <a:off x="389498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5681BA-6AAF-4B28-825E-39F0B6A21031}"/>
              </a:ext>
            </a:extLst>
          </p:cNvPr>
          <p:cNvSpPr/>
          <p:nvPr/>
        </p:nvSpPr>
        <p:spPr>
          <a:xfrm>
            <a:off x="431701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15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B784F3-D736-4FBD-9A0B-DD4223E31079}"/>
              </a:ext>
            </a:extLst>
          </p:cNvPr>
          <p:cNvSpPr/>
          <p:nvPr/>
        </p:nvSpPr>
        <p:spPr>
          <a:xfrm>
            <a:off x="473904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B402AD-F7BA-47B6-B4D1-2E542BC4E753}"/>
              </a:ext>
            </a:extLst>
          </p:cNvPr>
          <p:cNvSpPr/>
          <p:nvPr/>
        </p:nvSpPr>
        <p:spPr>
          <a:xfrm>
            <a:off x="516107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5D0C4B-45C7-43C8-B1CE-93BDA4B06A46}"/>
              </a:ext>
            </a:extLst>
          </p:cNvPr>
          <p:cNvSpPr/>
          <p:nvPr/>
        </p:nvSpPr>
        <p:spPr>
          <a:xfrm>
            <a:off x="558310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3F49D3E-9F4D-4D65-97FF-8285FF1555CD}"/>
              </a:ext>
            </a:extLst>
          </p:cNvPr>
          <p:cNvSpPr/>
          <p:nvPr/>
        </p:nvSpPr>
        <p:spPr>
          <a:xfrm>
            <a:off x="600513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134DAD-B5C5-4048-A288-BA42032660E0}"/>
              </a:ext>
            </a:extLst>
          </p:cNvPr>
          <p:cNvSpPr/>
          <p:nvPr/>
        </p:nvSpPr>
        <p:spPr>
          <a:xfrm>
            <a:off x="642716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3032C8-B290-4C95-B332-39D48DABA9B6}"/>
              </a:ext>
            </a:extLst>
          </p:cNvPr>
          <p:cNvSpPr/>
          <p:nvPr/>
        </p:nvSpPr>
        <p:spPr>
          <a:xfrm>
            <a:off x="684919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0F73FBE-EECE-4FFD-A16D-72AB7EE018AE}"/>
              </a:ext>
            </a:extLst>
          </p:cNvPr>
          <p:cNvSpPr/>
          <p:nvPr/>
        </p:nvSpPr>
        <p:spPr>
          <a:xfrm>
            <a:off x="727122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F87623-A652-4995-94CF-FEA7B6265FE9}"/>
              </a:ext>
            </a:extLst>
          </p:cNvPr>
          <p:cNvSpPr/>
          <p:nvPr/>
        </p:nvSpPr>
        <p:spPr>
          <a:xfrm>
            <a:off x="769325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8860B1-240D-4995-ACC9-70D30407ACC0}"/>
              </a:ext>
            </a:extLst>
          </p:cNvPr>
          <p:cNvSpPr/>
          <p:nvPr/>
        </p:nvSpPr>
        <p:spPr>
          <a:xfrm>
            <a:off x="136280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7DF7-48C7-4DA9-B285-9A9CB5F7043B}"/>
              </a:ext>
            </a:extLst>
          </p:cNvPr>
          <p:cNvSpPr/>
          <p:nvPr/>
        </p:nvSpPr>
        <p:spPr>
          <a:xfrm>
            <a:off x="178483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521462E-C918-4E1C-B59E-EF997701208D}"/>
              </a:ext>
            </a:extLst>
          </p:cNvPr>
          <p:cNvSpPr/>
          <p:nvPr/>
        </p:nvSpPr>
        <p:spPr>
          <a:xfrm>
            <a:off x="220686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F5E9CE-68B6-4EF8-AC46-749352822B19}"/>
              </a:ext>
            </a:extLst>
          </p:cNvPr>
          <p:cNvSpPr/>
          <p:nvPr/>
        </p:nvSpPr>
        <p:spPr>
          <a:xfrm>
            <a:off x="262889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EEC4BF-D31D-4854-B67B-DC448D8175DD}"/>
              </a:ext>
            </a:extLst>
          </p:cNvPr>
          <p:cNvSpPr/>
          <p:nvPr/>
        </p:nvSpPr>
        <p:spPr>
          <a:xfrm>
            <a:off x="305092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0CE6133-29A9-4564-8644-AB5E88276029}"/>
              </a:ext>
            </a:extLst>
          </p:cNvPr>
          <p:cNvSpPr/>
          <p:nvPr/>
        </p:nvSpPr>
        <p:spPr>
          <a:xfrm>
            <a:off x="347295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A3A986-8B2C-4686-8F21-F11F4DDA2038}"/>
              </a:ext>
            </a:extLst>
          </p:cNvPr>
          <p:cNvSpPr/>
          <p:nvPr/>
        </p:nvSpPr>
        <p:spPr>
          <a:xfrm>
            <a:off x="389498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F85ACF-8554-48C2-A4A5-6E1AB8E6E355}"/>
              </a:ext>
            </a:extLst>
          </p:cNvPr>
          <p:cNvSpPr/>
          <p:nvPr/>
        </p:nvSpPr>
        <p:spPr>
          <a:xfrm>
            <a:off x="431701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374AE9-6B28-4C82-9C91-06FAC441737A}"/>
              </a:ext>
            </a:extLst>
          </p:cNvPr>
          <p:cNvSpPr/>
          <p:nvPr/>
        </p:nvSpPr>
        <p:spPr>
          <a:xfrm>
            <a:off x="473904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B87F72-2B8F-4A15-AB68-D9F4DA34D2EC}"/>
              </a:ext>
            </a:extLst>
          </p:cNvPr>
          <p:cNvSpPr/>
          <p:nvPr/>
        </p:nvSpPr>
        <p:spPr>
          <a:xfrm>
            <a:off x="516107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C503D3-8340-423C-B4A0-391FCF78CAA4}"/>
              </a:ext>
            </a:extLst>
          </p:cNvPr>
          <p:cNvSpPr/>
          <p:nvPr/>
        </p:nvSpPr>
        <p:spPr>
          <a:xfrm>
            <a:off x="558310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03A0B8-74A7-4D73-B808-D9B3982C45AE}"/>
              </a:ext>
            </a:extLst>
          </p:cNvPr>
          <p:cNvSpPr/>
          <p:nvPr/>
        </p:nvSpPr>
        <p:spPr>
          <a:xfrm>
            <a:off x="600513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42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1330B8-5595-4525-8331-07AE504F6E16}"/>
              </a:ext>
            </a:extLst>
          </p:cNvPr>
          <p:cNvSpPr/>
          <p:nvPr/>
        </p:nvSpPr>
        <p:spPr>
          <a:xfrm>
            <a:off x="642716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ECF72DD-D6C1-4A12-957F-8B891A7D97B5}"/>
              </a:ext>
            </a:extLst>
          </p:cNvPr>
          <p:cNvSpPr/>
          <p:nvPr/>
        </p:nvSpPr>
        <p:spPr>
          <a:xfrm>
            <a:off x="684919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219A46-C811-4BA3-9D82-423B55703CF4}"/>
              </a:ext>
            </a:extLst>
          </p:cNvPr>
          <p:cNvSpPr/>
          <p:nvPr/>
        </p:nvSpPr>
        <p:spPr>
          <a:xfrm>
            <a:off x="727122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71A05E-9BD3-4D97-AACC-0AE103916DE4}"/>
              </a:ext>
            </a:extLst>
          </p:cNvPr>
          <p:cNvSpPr/>
          <p:nvPr/>
        </p:nvSpPr>
        <p:spPr>
          <a:xfrm>
            <a:off x="769325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58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A92E31-6674-4AB6-BC81-B6624DAE39E0}"/>
              </a:ext>
            </a:extLst>
          </p:cNvPr>
          <p:cNvSpPr/>
          <p:nvPr/>
        </p:nvSpPr>
        <p:spPr>
          <a:xfrm>
            <a:off x="136280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F96DEEF-2882-4B7D-ABAE-BBF12236A5D8}"/>
              </a:ext>
            </a:extLst>
          </p:cNvPr>
          <p:cNvSpPr/>
          <p:nvPr/>
        </p:nvSpPr>
        <p:spPr>
          <a:xfrm>
            <a:off x="178483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498961-7074-4FF5-AC19-98548613F045}"/>
              </a:ext>
            </a:extLst>
          </p:cNvPr>
          <p:cNvSpPr/>
          <p:nvPr/>
        </p:nvSpPr>
        <p:spPr>
          <a:xfrm>
            <a:off x="220686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A94D94-F9B8-4F89-AE76-882C9F4FDC35}"/>
              </a:ext>
            </a:extLst>
          </p:cNvPr>
          <p:cNvSpPr/>
          <p:nvPr/>
        </p:nvSpPr>
        <p:spPr>
          <a:xfrm>
            <a:off x="262889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CD3F67D-5CCF-4538-AC2F-5A86F0AAE014}"/>
              </a:ext>
            </a:extLst>
          </p:cNvPr>
          <p:cNvSpPr/>
          <p:nvPr/>
        </p:nvSpPr>
        <p:spPr>
          <a:xfrm>
            <a:off x="305092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722149-F065-406F-84FB-E8E67C21C587}"/>
              </a:ext>
            </a:extLst>
          </p:cNvPr>
          <p:cNvSpPr/>
          <p:nvPr/>
        </p:nvSpPr>
        <p:spPr>
          <a:xfrm>
            <a:off x="347295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803C2C6-CF7A-4485-8DA5-E25E680B443A}"/>
              </a:ext>
            </a:extLst>
          </p:cNvPr>
          <p:cNvSpPr/>
          <p:nvPr/>
        </p:nvSpPr>
        <p:spPr>
          <a:xfrm>
            <a:off x="389498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3BAFD92-41AA-47DD-B399-4C76AA3E07EF}"/>
              </a:ext>
            </a:extLst>
          </p:cNvPr>
          <p:cNvSpPr/>
          <p:nvPr/>
        </p:nvSpPr>
        <p:spPr>
          <a:xfrm>
            <a:off x="431701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EFA7AE-33DC-441A-A996-8916DA4C2D49}"/>
              </a:ext>
            </a:extLst>
          </p:cNvPr>
          <p:cNvSpPr/>
          <p:nvPr/>
        </p:nvSpPr>
        <p:spPr>
          <a:xfrm>
            <a:off x="473904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5ECA5C1-46B4-459B-B1F0-78EF8F177EAF}"/>
              </a:ext>
            </a:extLst>
          </p:cNvPr>
          <p:cNvSpPr/>
          <p:nvPr/>
        </p:nvSpPr>
        <p:spPr>
          <a:xfrm>
            <a:off x="516107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19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915F6B9-1A44-474F-AB10-A189E4CFAA8A}"/>
              </a:ext>
            </a:extLst>
          </p:cNvPr>
          <p:cNvSpPr/>
          <p:nvPr/>
        </p:nvSpPr>
        <p:spPr>
          <a:xfrm>
            <a:off x="558310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455C840-670A-4FCF-BB73-9E48F4D3DFDD}"/>
              </a:ext>
            </a:extLst>
          </p:cNvPr>
          <p:cNvSpPr/>
          <p:nvPr/>
        </p:nvSpPr>
        <p:spPr>
          <a:xfrm>
            <a:off x="600513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163C431-9B0C-4465-B2B2-03C1E0FB8A6E}"/>
              </a:ext>
            </a:extLst>
          </p:cNvPr>
          <p:cNvSpPr/>
          <p:nvPr/>
        </p:nvSpPr>
        <p:spPr>
          <a:xfrm>
            <a:off x="642716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078AAE3-B33A-4433-8CDA-A2CEF799CE42}"/>
              </a:ext>
            </a:extLst>
          </p:cNvPr>
          <p:cNvSpPr/>
          <p:nvPr/>
        </p:nvSpPr>
        <p:spPr>
          <a:xfrm>
            <a:off x="684919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27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CAB64F0-AD24-4ACA-B8F4-BED06F86A5AE}"/>
              </a:ext>
            </a:extLst>
          </p:cNvPr>
          <p:cNvSpPr/>
          <p:nvPr/>
        </p:nvSpPr>
        <p:spPr>
          <a:xfrm>
            <a:off x="727122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B1DB7E7-89E9-47B8-B130-036265063704}"/>
              </a:ext>
            </a:extLst>
          </p:cNvPr>
          <p:cNvSpPr/>
          <p:nvPr/>
        </p:nvSpPr>
        <p:spPr>
          <a:xfrm>
            <a:off x="769325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/>
              <a:t>100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1F900F2-392A-4F17-83A8-36EED098D7F2}"/>
              </a:ext>
            </a:extLst>
          </p:cNvPr>
          <p:cNvSpPr/>
          <p:nvPr/>
        </p:nvSpPr>
        <p:spPr>
          <a:xfrm>
            <a:off x="136280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30781-6837-4CA6-8131-55F2DF1F43E4}"/>
              </a:ext>
            </a:extLst>
          </p:cNvPr>
          <p:cNvSpPr/>
          <p:nvPr/>
        </p:nvSpPr>
        <p:spPr>
          <a:xfrm>
            <a:off x="178483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1B457F6-7ACF-43C7-B21F-D631DD6B4912}"/>
              </a:ext>
            </a:extLst>
          </p:cNvPr>
          <p:cNvSpPr/>
          <p:nvPr/>
        </p:nvSpPr>
        <p:spPr>
          <a:xfrm>
            <a:off x="220686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1BB800F-7528-4B61-841C-C5566006B886}"/>
              </a:ext>
            </a:extLst>
          </p:cNvPr>
          <p:cNvSpPr/>
          <p:nvPr/>
        </p:nvSpPr>
        <p:spPr>
          <a:xfrm>
            <a:off x="262889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42F8EF-3728-4D50-8752-E9CB6540EEE8}"/>
              </a:ext>
            </a:extLst>
          </p:cNvPr>
          <p:cNvSpPr/>
          <p:nvPr/>
        </p:nvSpPr>
        <p:spPr>
          <a:xfrm>
            <a:off x="305092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A2030E-04AF-4966-B182-7CF6CCDFD537}"/>
              </a:ext>
            </a:extLst>
          </p:cNvPr>
          <p:cNvSpPr/>
          <p:nvPr/>
        </p:nvSpPr>
        <p:spPr>
          <a:xfrm>
            <a:off x="347295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C5198B6-362C-4FBC-892E-63247D624148}"/>
              </a:ext>
            </a:extLst>
          </p:cNvPr>
          <p:cNvSpPr/>
          <p:nvPr/>
        </p:nvSpPr>
        <p:spPr>
          <a:xfrm>
            <a:off x="389498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6D98488-C046-4E54-83DC-2FF016A3D559}"/>
              </a:ext>
            </a:extLst>
          </p:cNvPr>
          <p:cNvSpPr/>
          <p:nvPr/>
        </p:nvSpPr>
        <p:spPr>
          <a:xfrm>
            <a:off x="431701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80AC03C-D3CB-424E-8E2F-092CD727BE32}"/>
              </a:ext>
            </a:extLst>
          </p:cNvPr>
          <p:cNvSpPr/>
          <p:nvPr/>
        </p:nvSpPr>
        <p:spPr>
          <a:xfrm>
            <a:off x="473904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7F16677-F31B-47FC-BD17-8682C6809E0C}"/>
              </a:ext>
            </a:extLst>
          </p:cNvPr>
          <p:cNvSpPr/>
          <p:nvPr/>
        </p:nvSpPr>
        <p:spPr>
          <a:xfrm>
            <a:off x="516107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19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C18142-CB60-4677-B1ED-6538520A2555}"/>
              </a:ext>
            </a:extLst>
          </p:cNvPr>
          <p:cNvSpPr/>
          <p:nvPr/>
        </p:nvSpPr>
        <p:spPr>
          <a:xfrm>
            <a:off x="558310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28A28F1-EF3F-469E-8B03-6842FF89C677}"/>
              </a:ext>
            </a:extLst>
          </p:cNvPr>
          <p:cNvSpPr/>
          <p:nvPr/>
        </p:nvSpPr>
        <p:spPr>
          <a:xfrm>
            <a:off x="600513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4B1924C-7598-4E66-80F2-66A977BB6B3E}"/>
              </a:ext>
            </a:extLst>
          </p:cNvPr>
          <p:cNvSpPr/>
          <p:nvPr/>
        </p:nvSpPr>
        <p:spPr>
          <a:xfrm>
            <a:off x="642716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D6B09F5-CCAB-4F6C-BDF4-4D7A3DB6D12D}"/>
              </a:ext>
            </a:extLst>
          </p:cNvPr>
          <p:cNvSpPr/>
          <p:nvPr/>
        </p:nvSpPr>
        <p:spPr>
          <a:xfrm>
            <a:off x="684919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27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5AB7711-536B-442E-B791-6BC45207B0A5}"/>
              </a:ext>
            </a:extLst>
          </p:cNvPr>
          <p:cNvSpPr/>
          <p:nvPr/>
        </p:nvSpPr>
        <p:spPr>
          <a:xfrm>
            <a:off x="727122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8DF88E1-AEC8-4E72-B0BD-CCFB5DA6889B}"/>
              </a:ext>
            </a:extLst>
          </p:cNvPr>
          <p:cNvSpPr/>
          <p:nvPr/>
        </p:nvSpPr>
        <p:spPr>
          <a:xfrm>
            <a:off x="769325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/>
              <a:t>136</a:t>
            </a:r>
          </a:p>
        </p:txBody>
      </p: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17A1E692-C831-4CFE-8CC4-7F13D791EE9B}"/>
              </a:ext>
            </a:extLst>
          </p:cNvPr>
          <p:cNvGrpSpPr/>
          <p:nvPr/>
        </p:nvGrpSpPr>
        <p:grpSpPr>
          <a:xfrm>
            <a:off x="1573823" y="4645282"/>
            <a:ext cx="422030" cy="788376"/>
            <a:chOff x="1573823" y="4645282"/>
            <a:chExt cx="422030" cy="788376"/>
          </a:xfrm>
        </p:grpSpPr>
        <p:cxnSp>
          <p:nvCxnSpPr>
            <p:cNvPr id="127" name="Connecteur droit avec flèche 126">
              <a:extLst>
                <a:ext uri="{FF2B5EF4-FFF2-40B4-BE49-F238E27FC236}">
                  <a16:creationId xmlns:a16="http://schemas.microsoft.com/office/drawing/2014/main" id="{A59837DC-9FB8-41BD-AAEB-929C9820432F}"/>
                </a:ext>
              </a:extLst>
            </p:cNvPr>
            <p:cNvCxnSpPr>
              <a:stCxn id="3" idx="0"/>
              <a:endCxn id="47" idx="2"/>
            </p:cNvCxnSpPr>
            <p:nvPr/>
          </p:nvCxnSpPr>
          <p:spPr>
            <a:xfrm flipV="1">
              <a:off x="1573823" y="464528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>
              <a:extLst>
                <a:ext uri="{FF2B5EF4-FFF2-40B4-BE49-F238E27FC236}">
                  <a16:creationId xmlns:a16="http://schemas.microsoft.com/office/drawing/2014/main" id="{F48DF79C-412C-4910-B9C4-41D23F9BBDC8}"/>
                </a:ext>
              </a:extLst>
            </p:cNvPr>
            <p:cNvCxnSpPr>
              <a:stCxn id="25" idx="0"/>
              <a:endCxn id="47" idx="2"/>
            </p:cNvCxnSpPr>
            <p:nvPr/>
          </p:nvCxnSpPr>
          <p:spPr>
            <a:xfrm flipV="1">
              <a:off x="1995853" y="464528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1343E3DC-BDDF-45E4-9DC0-0A4382434E20}"/>
              </a:ext>
            </a:extLst>
          </p:cNvPr>
          <p:cNvGrpSpPr/>
          <p:nvPr/>
        </p:nvGrpSpPr>
        <p:grpSpPr>
          <a:xfrm>
            <a:off x="2417882" y="4645282"/>
            <a:ext cx="422030" cy="788376"/>
            <a:chOff x="1573823" y="4996962"/>
            <a:chExt cx="422030" cy="788376"/>
          </a:xfrm>
        </p:grpSpPr>
        <p:cxnSp>
          <p:nvCxnSpPr>
            <p:cNvPr id="132" name="Connecteur droit avec flèche 131">
              <a:extLst>
                <a:ext uri="{FF2B5EF4-FFF2-40B4-BE49-F238E27FC236}">
                  <a16:creationId xmlns:a16="http://schemas.microsoft.com/office/drawing/2014/main" id="{6998165F-6D99-401E-8550-00B3DF6EB2F1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32">
              <a:extLst>
                <a:ext uri="{FF2B5EF4-FFF2-40B4-BE49-F238E27FC236}">
                  <a16:creationId xmlns:a16="http://schemas.microsoft.com/office/drawing/2014/main" id="{F5B75EE2-2503-4A61-9C42-6DE7042A5D07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81854954-D307-4DA7-B9FE-A5C34685D341}"/>
              </a:ext>
            </a:extLst>
          </p:cNvPr>
          <p:cNvGrpSpPr/>
          <p:nvPr/>
        </p:nvGrpSpPr>
        <p:grpSpPr>
          <a:xfrm>
            <a:off x="3261941" y="4645282"/>
            <a:ext cx="422030" cy="788376"/>
            <a:chOff x="1573823" y="4996962"/>
            <a:chExt cx="422030" cy="788376"/>
          </a:xfrm>
        </p:grpSpPr>
        <p:cxnSp>
          <p:nvCxnSpPr>
            <p:cNvPr id="135" name="Connecteur droit avec flèche 134">
              <a:extLst>
                <a:ext uri="{FF2B5EF4-FFF2-40B4-BE49-F238E27FC236}">
                  <a16:creationId xmlns:a16="http://schemas.microsoft.com/office/drawing/2014/main" id="{CDE279A6-D422-4C52-A781-09C1553A2FD8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1FACE1F0-6B54-4ABD-A40E-164381D5086A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6B031E08-05CC-4787-9FBD-0A34FB14A36E}"/>
              </a:ext>
            </a:extLst>
          </p:cNvPr>
          <p:cNvGrpSpPr/>
          <p:nvPr/>
        </p:nvGrpSpPr>
        <p:grpSpPr>
          <a:xfrm>
            <a:off x="4106000" y="4645282"/>
            <a:ext cx="422030" cy="788376"/>
            <a:chOff x="1573823" y="4996962"/>
            <a:chExt cx="422030" cy="788376"/>
          </a:xfrm>
        </p:grpSpPr>
        <p:cxnSp>
          <p:nvCxnSpPr>
            <p:cNvPr id="138" name="Connecteur droit avec flèche 137">
              <a:extLst>
                <a:ext uri="{FF2B5EF4-FFF2-40B4-BE49-F238E27FC236}">
                  <a16:creationId xmlns:a16="http://schemas.microsoft.com/office/drawing/2014/main" id="{12348095-F41B-48D9-97A7-333A68A50C6D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>
              <a:extLst>
                <a:ext uri="{FF2B5EF4-FFF2-40B4-BE49-F238E27FC236}">
                  <a16:creationId xmlns:a16="http://schemas.microsoft.com/office/drawing/2014/main" id="{90C37E40-A127-4A60-9F66-2EA1B38DF068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545561A9-3132-4C05-843D-78AB081A6DC6}"/>
              </a:ext>
            </a:extLst>
          </p:cNvPr>
          <p:cNvGrpSpPr/>
          <p:nvPr/>
        </p:nvGrpSpPr>
        <p:grpSpPr>
          <a:xfrm>
            <a:off x="4950059" y="4645282"/>
            <a:ext cx="422030" cy="788376"/>
            <a:chOff x="1573823" y="4996962"/>
            <a:chExt cx="422030" cy="788376"/>
          </a:xfrm>
        </p:grpSpPr>
        <p:cxnSp>
          <p:nvCxnSpPr>
            <p:cNvPr id="141" name="Connecteur droit avec flèche 140">
              <a:extLst>
                <a:ext uri="{FF2B5EF4-FFF2-40B4-BE49-F238E27FC236}">
                  <a16:creationId xmlns:a16="http://schemas.microsoft.com/office/drawing/2014/main" id="{0CEA2BCC-8B53-4CF3-AE8E-79BAF8E1BE71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avec flèche 141">
              <a:extLst>
                <a:ext uri="{FF2B5EF4-FFF2-40B4-BE49-F238E27FC236}">
                  <a16:creationId xmlns:a16="http://schemas.microsoft.com/office/drawing/2014/main" id="{82DBE28D-909A-4E4E-B8CB-17FA0AA95E08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e 142">
            <a:extLst>
              <a:ext uri="{FF2B5EF4-FFF2-40B4-BE49-F238E27FC236}">
                <a16:creationId xmlns:a16="http://schemas.microsoft.com/office/drawing/2014/main" id="{1EA9AF64-FFEF-4673-81CD-422E35F20496}"/>
              </a:ext>
            </a:extLst>
          </p:cNvPr>
          <p:cNvGrpSpPr/>
          <p:nvPr/>
        </p:nvGrpSpPr>
        <p:grpSpPr>
          <a:xfrm>
            <a:off x="5794118" y="4645282"/>
            <a:ext cx="422030" cy="788376"/>
            <a:chOff x="1573823" y="4996962"/>
            <a:chExt cx="422030" cy="788376"/>
          </a:xfrm>
        </p:grpSpPr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A28B01D9-20F8-4943-931E-62CCE55E2FEA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eur droit avec flèche 144">
              <a:extLst>
                <a:ext uri="{FF2B5EF4-FFF2-40B4-BE49-F238E27FC236}">
                  <a16:creationId xmlns:a16="http://schemas.microsoft.com/office/drawing/2014/main" id="{7BFF4FEE-DE73-4D35-AE12-ABFC83CE02C6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FE67E5F1-5BEC-4F1C-9CC3-6F67290D023D}"/>
              </a:ext>
            </a:extLst>
          </p:cNvPr>
          <p:cNvGrpSpPr/>
          <p:nvPr/>
        </p:nvGrpSpPr>
        <p:grpSpPr>
          <a:xfrm>
            <a:off x="6638177" y="4645282"/>
            <a:ext cx="422030" cy="788376"/>
            <a:chOff x="1573823" y="4996962"/>
            <a:chExt cx="422030" cy="788376"/>
          </a:xfrm>
        </p:grpSpPr>
        <p:cxnSp>
          <p:nvCxnSpPr>
            <p:cNvPr id="147" name="Connecteur droit avec flèche 146">
              <a:extLst>
                <a:ext uri="{FF2B5EF4-FFF2-40B4-BE49-F238E27FC236}">
                  <a16:creationId xmlns:a16="http://schemas.microsoft.com/office/drawing/2014/main" id="{43766A17-2116-4E2B-AC58-E825C5C764F5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avec flèche 147">
              <a:extLst>
                <a:ext uri="{FF2B5EF4-FFF2-40B4-BE49-F238E27FC236}">
                  <a16:creationId xmlns:a16="http://schemas.microsoft.com/office/drawing/2014/main" id="{946B37A3-24E9-4977-9EEB-962A9E45DA08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e 148">
            <a:extLst>
              <a:ext uri="{FF2B5EF4-FFF2-40B4-BE49-F238E27FC236}">
                <a16:creationId xmlns:a16="http://schemas.microsoft.com/office/drawing/2014/main" id="{9B942257-A9DD-442C-A768-9E05D4C6FC55}"/>
              </a:ext>
            </a:extLst>
          </p:cNvPr>
          <p:cNvGrpSpPr/>
          <p:nvPr/>
        </p:nvGrpSpPr>
        <p:grpSpPr>
          <a:xfrm>
            <a:off x="7482236" y="4645282"/>
            <a:ext cx="422030" cy="788376"/>
            <a:chOff x="1573823" y="4996962"/>
            <a:chExt cx="422030" cy="788376"/>
          </a:xfrm>
        </p:grpSpPr>
        <p:cxnSp>
          <p:nvCxnSpPr>
            <p:cNvPr id="150" name="Connecteur droit avec flèche 149">
              <a:extLst>
                <a:ext uri="{FF2B5EF4-FFF2-40B4-BE49-F238E27FC236}">
                  <a16:creationId xmlns:a16="http://schemas.microsoft.com/office/drawing/2014/main" id="{D98CE3FE-D6A9-468B-A303-88CD21D293BC}"/>
                </a:ext>
              </a:extLst>
            </p:cNvPr>
            <p:cNvCxnSpPr/>
            <p:nvPr/>
          </p:nvCxnSpPr>
          <p:spPr>
            <a:xfrm flipV="1">
              <a:off x="1573823" y="4996962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eur droit avec flèche 150">
              <a:extLst>
                <a:ext uri="{FF2B5EF4-FFF2-40B4-BE49-F238E27FC236}">
                  <a16:creationId xmlns:a16="http://schemas.microsoft.com/office/drawing/2014/main" id="{2AAF49F5-E660-49B5-9ADA-34212CDFDEC0}"/>
                </a:ext>
              </a:extLst>
            </p:cNvPr>
            <p:cNvCxnSpPr/>
            <p:nvPr/>
          </p:nvCxnSpPr>
          <p:spPr>
            <a:xfrm flipV="1">
              <a:off x="199585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e 155">
            <a:extLst>
              <a:ext uri="{FF2B5EF4-FFF2-40B4-BE49-F238E27FC236}">
                <a16:creationId xmlns:a16="http://schemas.microsoft.com/office/drawing/2014/main" id="{F18DFF36-7F7B-447A-A2AF-FB568B9F15F6}"/>
              </a:ext>
            </a:extLst>
          </p:cNvPr>
          <p:cNvGrpSpPr/>
          <p:nvPr/>
        </p:nvGrpSpPr>
        <p:grpSpPr>
          <a:xfrm>
            <a:off x="1995853" y="3557967"/>
            <a:ext cx="844060" cy="788376"/>
            <a:chOff x="1995853" y="3557967"/>
            <a:chExt cx="844060" cy="788376"/>
          </a:xfrm>
        </p:grpSpPr>
        <p:cxnSp>
          <p:nvCxnSpPr>
            <p:cNvPr id="153" name="Connecteur droit avec flèche 152">
              <a:extLst>
                <a:ext uri="{FF2B5EF4-FFF2-40B4-BE49-F238E27FC236}">
                  <a16:creationId xmlns:a16="http://schemas.microsoft.com/office/drawing/2014/main" id="{808A7847-168C-4B3B-A186-6E2DF37C8216}"/>
                </a:ext>
              </a:extLst>
            </p:cNvPr>
            <p:cNvCxnSpPr>
              <a:stCxn id="47" idx="0"/>
              <a:endCxn id="65" idx="2"/>
            </p:cNvCxnSpPr>
            <p:nvPr/>
          </p:nvCxnSpPr>
          <p:spPr>
            <a:xfrm flipV="1">
              <a:off x="1995853" y="3557967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cteur droit avec flèche 154">
              <a:extLst>
                <a:ext uri="{FF2B5EF4-FFF2-40B4-BE49-F238E27FC236}">
                  <a16:creationId xmlns:a16="http://schemas.microsoft.com/office/drawing/2014/main" id="{7A740D36-483A-4136-8885-317DC982A8B7}"/>
                </a:ext>
              </a:extLst>
            </p:cNvPr>
            <p:cNvCxnSpPr>
              <a:stCxn id="49" idx="0"/>
              <a:endCxn id="65" idx="2"/>
            </p:cNvCxnSpPr>
            <p:nvPr/>
          </p:nvCxnSpPr>
          <p:spPr>
            <a:xfrm flipV="1">
              <a:off x="2839913" y="355796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e 156">
            <a:extLst>
              <a:ext uri="{FF2B5EF4-FFF2-40B4-BE49-F238E27FC236}">
                <a16:creationId xmlns:a16="http://schemas.microsoft.com/office/drawing/2014/main" id="{B00AD6F6-4FF6-4A51-8CD9-3DDE5736DB0E}"/>
              </a:ext>
            </a:extLst>
          </p:cNvPr>
          <p:cNvGrpSpPr/>
          <p:nvPr/>
        </p:nvGrpSpPr>
        <p:grpSpPr>
          <a:xfrm>
            <a:off x="3683970" y="3557967"/>
            <a:ext cx="844060" cy="788376"/>
            <a:chOff x="1995853" y="3909647"/>
            <a:chExt cx="844060" cy="788376"/>
          </a:xfrm>
        </p:grpSpPr>
        <p:cxnSp>
          <p:nvCxnSpPr>
            <p:cNvPr id="158" name="Connecteur droit avec flèche 157">
              <a:extLst>
                <a:ext uri="{FF2B5EF4-FFF2-40B4-BE49-F238E27FC236}">
                  <a16:creationId xmlns:a16="http://schemas.microsoft.com/office/drawing/2014/main" id="{802B1269-6CD9-47C1-8E6B-E0E79B9AD5F7}"/>
                </a:ext>
              </a:extLst>
            </p:cNvPr>
            <p:cNvCxnSpPr/>
            <p:nvPr/>
          </p:nvCxnSpPr>
          <p:spPr>
            <a:xfrm flipV="1">
              <a:off x="1995853" y="3909647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eur droit avec flèche 158">
              <a:extLst>
                <a:ext uri="{FF2B5EF4-FFF2-40B4-BE49-F238E27FC236}">
                  <a16:creationId xmlns:a16="http://schemas.microsoft.com/office/drawing/2014/main" id="{21992B37-FBCB-44E4-AFBF-3B6C9BC00055}"/>
                </a:ext>
              </a:extLst>
            </p:cNvPr>
            <p:cNvCxnSpPr/>
            <p:nvPr/>
          </p:nvCxnSpPr>
          <p:spPr>
            <a:xfrm flipV="1">
              <a:off x="2839913" y="390964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EDA4F4AB-869D-4F7A-B603-8951491FC5D2}"/>
              </a:ext>
            </a:extLst>
          </p:cNvPr>
          <p:cNvGrpSpPr/>
          <p:nvPr/>
        </p:nvGrpSpPr>
        <p:grpSpPr>
          <a:xfrm>
            <a:off x="5372087" y="3557967"/>
            <a:ext cx="844060" cy="788376"/>
            <a:chOff x="1995853" y="3909647"/>
            <a:chExt cx="844060" cy="788376"/>
          </a:xfrm>
        </p:grpSpPr>
        <p:cxnSp>
          <p:nvCxnSpPr>
            <p:cNvPr id="161" name="Connecteur droit avec flèche 160">
              <a:extLst>
                <a:ext uri="{FF2B5EF4-FFF2-40B4-BE49-F238E27FC236}">
                  <a16:creationId xmlns:a16="http://schemas.microsoft.com/office/drawing/2014/main" id="{CB8668B5-0084-4FD6-9CC8-DE6CBDC1B64E}"/>
                </a:ext>
              </a:extLst>
            </p:cNvPr>
            <p:cNvCxnSpPr/>
            <p:nvPr/>
          </p:nvCxnSpPr>
          <p:spPr>
            <a:xfrm flipV="1">
              <a:off x="1995853" y="3909647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avec flèche 161">
              <a:extLst>
                <a:ext uri="{FF2B5EF4-FFF2-40B4-BE49-F238E27FC236}">
                  <a16:creationId xmlns:a16="http://schemas.microsoft.com/office/drawing/2014/main" id="{D16D7699-E8DC-447F-BD9E-7B6B9BDD719A}"/>
                </a:ext>
              </a:extLst>
            </p:cNvPr>
            <p:cNvCxnSpPr/>
            <p:nvPr/>
          </p:nvCxnSpPr>
          <p:spPr>
            <a:xfrm flipV="1">
              <a:off x="2839913" y="390964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1E3A88FB-B648-41F1-8DA7-9FC7EE86B6B8}"/>
              </a:ext>
            </a:extLst>
          </p:cNvPr>
          <p:cNvGrpSpPr/>
          <p:nvPr/>
        </p:nvGrpSpPr>
        <p:grpSpPr>
          <a:xfrm>
            <a:off x="7060204" y="3557967"/>
            <a:ext cx="844060" cy="788376"/>
            <a:chOff x="1995853" y="3909647"/>
            <a:chExt cx="844060" cy="788376"/>
          </a:xfrm>
        </p:grpSpPr>
        <p:cxnSp>
          <p:nvCxnSpPr>
            <p:cNvPr id="164" name="Connecteur droit avec flèche 163">
              <a:extLst>
                <a:ext uri="{FF2B5EF4-FFF2-40B4-BE49-F238E27FC236}">
                  <a16:creationId xmlns:a16="http://schemas.microsoft.com/office/drawing/2014/main" id="{404CAC25-39B5-4851-A9AD-DF54F2BFB6BF}"/>
                </a:ext>
              </a:extLst>
            </p:cNvPr>
            <p:cNvCxnSpPr/>
            <p:nvPr/>
          </p:nvCxnSpPr>
          <p:spPr>
            <a:xfrm flipV="1">
              <a:off x="1995853" y="3909647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eur droit avec flèche 164">
              <a:extLst>
                <a:ext uri="{FF2B5EF4-FFF2-40B4-BE49-F238E27FC236}">
                  <a16:creationId xmlns:a16="http://schemas.microsoft.com/office/drawing/2014/main" id="{154B37CC-971B-4C08-8D5F-13E1DCD54045}"/>
                </a:ext>
              </a:extLst>
            </p:cNvPr>
            <p:cNvCxnSpPr/>
            <p:nvPr/>
          </p:nvCxnSpPr>
          <p:spPr>
            <a:xfrm flipV="1">
              <a:off x="2839913" y="390964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EA498C4E-E97D-4103-9C1A-721B88657497}"/>
              </a:ext>
            </a:extLst>
          </p:cNvPr>
          <p:cNvGrpSpPr/>
          <p:nvPr/>
        </p:nvGrpSpPr>
        <p:grpSpPr>
          <a:xfrm>
            <a:off x="2839913" y="2470652"/>
            <a:ext cx="1688120" cy="788376"/>
            <a:chOff x="2839913" y="2470652"/>
            <a:chExt cx="1688120" cy="788376"/>
          </a:xfrm>
        </p:grpSpPr>
        <p:cxnSp>
          <p:nvCxnSpPr>
            <p:cNvPr id="167" name="Connecteur droit avec flèche 166">
              <a:extLst>
                <a:ext uri="{FF2B5EF4-FFF2-40B4-BE49-F238E27FC236}">
                  <a16:creationId xmlns:a16="http://schemas.microsoft.com/office/drawing/2014/main" id="{D26A1FE7-01D6-428B-BD27-78AE5D5FAF00}"/>
                </a:ext>
              </a:extLst>
            </p:cNvPr>
            <p:cNvCxnSpPr>
              <a:stCxn id="65" idx="0"/>
              <a:endCxn id="85" idx="2"/>
            </p:cNvCxnSpPr>
            <p:nvPr/>
          </p:nvCxnSpPr>
          <p:spPr>
            <a:xfrm flipV="1">
              <a:off x="2839913" y="2470652"/>
              <a:ext cx="168812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eur droit avec flèche 168">
              <a:extLst>
                <a:ext uri="{FF2B5EF4-FFF2-40B4-BE49-F238E27FC236}">
                  <a16:creationId xmlns:a16="http://schemas.microsoft.com/office/drawing/2014/main" id="{FF13CA08-238B-4480-B420-5C977C705F26}"/>
                </a:ext>
              </a:extLst>
            </p:cNvPr>
            <p:cNvCxnSpPr>
              <a:stCxn id="69" idx="0"/>
              <a:endCxn id="85" idx="2"/>
            </p:cNvCxnSpPr>
            <p:nvPr/>
          </p:nvCxnSpPr>
          <p:spPr>
            <a:xfrm flipV="1">
              <a:off x="4528033" y="247065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B581F37D-3056-4514-A5DB-ADD3E4A6E208}"/>
              </a:ext>
            </a:extLst>
          </p:cNvPr>
          <p:cNvGrpSpPr/>
          <p:nvPr/>
        </p:nvGrpSpPr>
        <p:grpSpPr>
          <a:xfrm>
            <a:off x="6216144" y="2470652"/>
            <a:ext cx="1688120" cy="788376"/>
            <a:chOff x="2839913" y="2822332"/>
            <a:chExt cx="1688120" cy="788376"/>
          </a:xfrm>
        </p:grpSpPr>
        <p:cxnSp>
          <p:nvCxnSpPr>
            <p:cNvPr id="172" name="Connecteur droit avec flèche 171">
              <a:extLst>
                <a:ext uri="{FF2B5EF4-FFF2-40B4-BE49-F238E27FC236}">
                  <a16:creationId xmlns:a16="http://schemas.microsoft.com/office/drawing/2014/main" id="{96FEB73D-9918-49F5-BA17-44C898FA5C36}"/>
                </a:ext>
              </a:extLst>
            </p:cNvPr>
            <p:cNvCxnSpPr/>
            <p:nvPr/>
          </p:nvCxnSpPr>
          <p:spPr>
            <a:xfrm flipV="1">
              <a:off x="2839913" y="2822332"/>
              <a:ext cx="168812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eur droit avec flèche 172">
              <a:extLst>
                <a:ext uri="{FF2B5EF4-FFF2-40B4-BE49-F238E27FC236}">
                  <a16:creationId xmlns:a16="http://schemas.microsoft.com/office/drawing/2014/main" id="{9A17770D-54F5-465D-9E28-5437C256FDB9}"/>
                </a:ext>
              </a:extLst>
            </p:cNvPr>
            <p:cNvCxnSpPr/>
            <p:nvPr/>
          </p:nvCxnSpPr>
          <p:spPr>
            <a:xfrm flipV="1">
              <a:off x="4528033" y="282233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6A6D7EC6-70C1-4569-91FF-E10D46F10522}"/>
              </a:ext>
            </a:extLst>
          </p:cNvPr>
          <p:cNvGrpSpPr/>
          <p:nvPr/>
        </p:nvGrpSpPr>
        <p:grpSpPr>
          <a:xfrm>
            <a:off x="4528033" y="1383337"/>
            <a:ext cx="3376240" cy="788376"/>
            <a:chOff x="4528033" y="1383337"/>
            <a:chExt cx="3376240" cy="788376"/>
          </a:xfrm>
        </p:grpSpPr>
        <p:cxnSp>
          <p:nvCxnSpPr>
            <p:cNvPr id="175" name="Connecteur droit avec flèche 174">
              <a:extLst>
                <a:ext uri="{FF2B5EF4-FFF2-40B4-BE49-F238E27FC236}">
                  <a16:creationId xmlns:a16="http://schemas.microsoft.com/office/drawing/2014/main" id="{2CAEF679-7BE3-49D3-A0AF-D41EA26D1033}"/>
                </a:ext>
              </a:extLst>
            </p:cNvPr>
            <p:cNvCxnSpPr>
              <a:stCxn id="85" idx="0"/>
              <a:endCxn id="109" idx="2"/>
            </p:cNvCxnSpPr>
            <p:nvPr/>
          </p:nvCxnSpPr>
          <p:spPr>
            <a:xfrm flipV="1">
              <a:off x="4528033" y="1383337"/>
              <a:ext cx="337624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eur droit avec flèche 176">
              <a:extLst>
                <a:ext uri="{FF2B5EF4-FFF2-40B4-BE49-F238E27FC236}">
                  <a16:creationId xmlns:a16="http://schemas.microsoft.com/office/drawing/2014/main" id="{56B9C72D-6248-4AC1-8029-52E15EC16573}"/>
                </a:ext>
              </a:extLst>
            </p:cNvPr>
            <p:cNvCxnSpPr>
              <a:stCxn id="93" idx="0"/>
              <a:endCxn id="109" idx="2"/>
            </p:cNvCxnSpPr>
            <p:nvPr/>
          </p:nvCxnSpPr>
          <p:spPr>
            <a:xfrm flipV="1">
              <a:off x="7904273" y="138333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re 1">
            <a:extLst>
              <a:ext uri="{FF2B5EF4-FFF2-40B4-BE49-F238E27FC236}">
                <a16:creationId xmlns:a16="http://schemas.microsoft.com/office/drawing/2014/main" id="{06740BFC-214A-41DE-A565-1CBCC1A7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5600"/>
            <a:ext cx="11784013" cy="1325563"/>
          </a:xfrm>
        </p:spPr>
        <p:txBody>
          <a:bodyPr/>
          <a:lstStyle/>
          <a:p>
            <a:r>
              <a:rPr lang="fr-BE" b="1" dirty="0"/>
              <a:t>Exclusive scan </a:t>
            </a:r>
            <a:r>
              <a:rPr lang="fr-BE" b="1" dirty="0" err="1"/>
              <a:t>Integral</a:t>
            </a:r>
            <a:r>
              <a:rPr lang="fr-BE" b="1" dirty="0"/>
              <a:t> Image: 16 </a:t>
            </a:r>
            <a:r>
              <a:rPr lang="fr-BE" b="1" dirty="0" err="1"/>
              <a:t>elements</a:t>
            </a:r>
            <a:r>
              <a:rPr lang="fr-BE" b="1" dirty="0"/>
              <a:t> – phase 1</a:t>
            </a:r>
          </a:p>
        </p:txBody>
      </p:sp>
    </p:spTree>
    <p:extLst>
      <p:ext uri="{BB962C8B-B14F-4D97-AF65-F5344CB8AC3E}">
        <p14:creationId xmlns:p14="http://schemas.microsoft.com/office/powerpoint/2010/main" val="429350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5A0FD9-FF0F-4622-816B-70EEFCE5514C}"/>
              </a:ext>
            </a:extLst>
          </p:cNvPr>
          <p:cNvSpPr/>
          <p:nvPr/>
        </p:nvSpPr>
        <p:spPr>
          <a:xfrm>
            <a:off x="136280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34C773-0B49-400F-BC1E-761657FEBA1B}"/>
              </a:ext>
            </a:extLst>
          </p:cNvPr>
          <p:cNvSpPr/>
          <p:nvPr/>
        </p:nvSpPr>
        <p:spPr>
          <a:xfrm>
            <a:off x="178483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170409-5508-407C-A34B-AE3DD2D7FD3D}"/>
              </a:ext>
            </a:extLst>
          </p:cNvPr>
          <p:cNvSpPr/>
          <p:nvPr/>
        </p:nvSpPr>
        <p:spPr>
          <a:xfrm>
            <a:off x="220686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2BF2CA-8432-442D-BDBB-D42D5EE86EDD}"/>
              </a:ext>
            </a:extLst>
          </p:cNvPr>
          <p:cNvSpPr/>
          <p:nvPr/>
        </p:nvSpPr>
        <p:spPr>
          <a:xfrm>
            <a:off x="262889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C91A2B-067A-4349-91F6-9AA8186F4C8A}"/>
              </a:ext>
            </a:extLst>
          </p:cNvPr>
          <p:cNvSpPr/>
          <p:nvPr/>
        </p:nvSpPr>
        <p:spPr>
          <a:xfrm>
            <a:off x="305092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636E83-6789-4547-B233-4A4D3FD968D4}"/>
              </a:ext>
            </a:extLst>
          </p:cNvPr>
          <p:cNvSpPr/>
          <p:nvPr/>
        </p:nvSpPr>
        <p:spPr>
          <a:xfrm>
            <a:off x="347295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E842F0-5FDE-4ED5-82EE-364807061796}"/>
              </a:ext>
            </a:extLst>
          </p:cNvPr>
          <p:cNvSpPr/>
          <p:nvPr/>
        </p:nvSpPr>
        <p:spPr>
          <a:xfrm>
            <a:off x="389498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DDC831-0012-4D14-BB16-E2EBEC5A4935}"/>
              </a:ext>
            </a:extLst>
          </p:cNvPr>
          <p:cNvSpPr/>
          <p:nvPr/>
        </p:nvSpPr>
        <p:spPr>
          <a:xfrm>
            <a:off x="431701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812EE7-B3DA-4DE4-9E91-BA6EF7FD513D}"/>
              </a:ext>
            </a:extLst>
          </p:cNvPr>
          <p:cNvSpPr/>
          <p:nvPr/>
        </p:nvSpPr>
        <p:spPr>
          <a:xfrm>
            <a:off x="473904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A62780-AE92-4585-A972-BF7B66471C31}"/>
              </a:ext>
            </a:extLst>
          </p:cNvPr>
          <p:cNvSpPr/>
          <p:nvPr/>
        </p:nvSpPr>
        <p:spPr>
          <a:xfrm>
            <a:off x="516107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C1CA34-09EB-48C2-AA68-CF9F86DB8ADF}"/>
              </a:ext>
            </a:extLst>
          </p:cNvPr>
          <p:cNvSpPr/>
          <p:nvPr/>
        </p:nvSpPr>
        <p:spPr>
          <a:xfrm>
            <a:off x="558310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4EA33E-63ED-4022-994D-2D5B11E7B87F}"/>
              </a:ext>
            </a:extLst>
          </p:cNvPr>
          <p:cNvSpPr/>
          <p:nvPr/>
        </p:nvSpPr>
        <p:spPr>
          <a:xfrm>
            <a:off x="600513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55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F02D94-18E2-4BEE-861D-29338F69D15C}"/>
              </a:ext>
            </a:extLst>
          </p:cNvPr>
          <p:cNvSpPr/>
          <p:nvPr/>
        </p:nvSpPr>
        <p:spPr>
          <a:xfrm>
            <a:off x="642716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9ABED1-7E1A-4800-BB0A-A8C9267F0A74}"/>
              </a:ext>
            </a:extLst>
          </p:cNvPr>
          <p:cNvSpPr/>
          <p:nvPr/>
        </p:nvSpPr>
        <p:spPr>
          <a:xfrm>
            <a:off x="684919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78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E36368-7443-4847-8FDA-B86AFE77157D}"/>
              </a:ext>
            </a:extLst>
          </p:cNvPr>
          <p:cNvSpPr/>
          <p:nvPr/>
        </p:nvSpPr>
        <p:spPr>
          <a:xfrm>
            <a:off x="727122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91B920-1DB0-496B-8E92-938D39AC26FF}"/>
              </a:ext>
            </a:extLst>
          </p:cNvPr>
          <p:cNvSpPr/>
          <p:nvPr/>
        </p:nvSpPr>
        <p:spPr>
          <a:xfrm>
            <a:off x="7693258" y="543365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/>
              <a:t>105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49824E-0AE9-460F-9A23-AE463EDB2D07}"/>
              </a:ext>
            </a:extLst>
          </p:cNvPr>
          <p:cNvSpPr/>
          <p:nvPr/>
        </p:nvSpPr>
        <p:spPr>
          <a:xfrm>
            <a:off x="136280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44552A-A66F-4638-AAE1-130D315043ED}"/>
              </a:ext>
            </a:extLst>
          </p:cNvPr>
          <p:cNvSpPr/>
          <p:nvPr/>
        </p:nvSpPr>
        <p:spPr>
          <a:xfrm>
            <a:off x="178483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63D579-EE31-47FC-BA8B-04440457EC7A}"/>
              </a:ext>
            </a:extLst>
          </p:cNvPr>
          <p:cNvSpPr/>
          <p:nvPr/>
        </p:nvSpPr>
        <p:spPr>
          <a:xfrm>
            <a:off x="220686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5CF6E18-6B7D-4927-83E0-13383F3AD278}"/>
              </a:ext>
            </a:extLst>
          </p:cNvPr>
          <p:cNvSpPr/>
          <p:nvPr/>
        </p:nvSpPr>
        <p:spPr>
          <a:xfrm>
            <a:off x="262889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CC0001-70AF-457F-951A-823CA3AAB49F}"/>
              </a:ext>
            </a:extLst>
          </p:cNvPr>
          <p:cNvSpPr/>
          <p:nvPr/>
        </p:nvSpPr>
        <p:spPr>
          <a:xfrm>
            <a:off x="305092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031C91-D654-4983-A288-48ECF1DB7EF7}"/>
              </a:ext>
            </a:extLst>
          </p:cNvPr>
          <p:cNvSpPr/>
          <p:nvPr/>
        </p:nvSpPr>
        <p:spPr>
          <a:xfrm>
            <a:off x="347295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B97DB6-7AF5-41E8-BC17-0A3698AB86BD}"/>
              </a:ext>
            </a:extLst>
          </p:cNvPr>
          <p:cNvSpPr/>
          <p:nvPr/>
        </p:nvSpPr>
        <p:spPr>
          <a:xfrm>
            <a:off x="389498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5681BA-6AAF-4B28-825E-39F0B6A21031}"/>
              </a:ext>
            </a:extLst>
          </p:cNvPr>
          <p:cNvSpPr/>
          <p:nvPr/>
        </p:nvSpPr>
        <p:spPr>
          <a:xfrm>
            <a:off x="431701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6B784F3-D736-4FBD-9A0B-DD4223E31079}"/>
              </a:ext>
            </a:extLst>
          </p:cNvPr>
          <p:cNvSpPr/>
          <p:nvPr/>
        </p:nvSpPr>
        <p:spPr>
          <a:xfrm>
            <a:off x="473904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B402AD-F7BA-47B6-B4D1-2E542BC4E753}"/>
              </a:ext>
            </a:extLst>
          </p:cNvPr>
          <p:cNvSpPr/>
          <p:nvPr/>
        </p:nvSpPr>
        <p:spPr>
          <a:xfrm>
            <a:off x="516107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5D0C4B-45C7-43C8-B1CE-93BDA4B06A46}"/>
              </a:ext>
            </a:extLst>
          </p:cNvPr>
          <p:cNvSpPr/>
          <p:nvPr/>
        </p:nvSpPr>
        <p:spPr>
          <a:xfrm>
            <a:off x="558310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3F49D3E-9F4D-4D65-97FF-8285FF1555CD}"/>
              </a:ext>
            </a:extLst>
          </p:cNvPr>
          <p:cNvSpPr/>
          <p:nvPr/>
        </p:nvSpPr>
        <p:spPr>
          <a:xfrm>
            <a:off x="600513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134DAD-B5C5-4048-A288-BA42032660E0}"/>
              </a:ext>
            </a:extLst>
          </p:cNvPr>
          <p:cNvSpPr/>
          <p:nvPr/>
        </p:nvSpPr>
        <p:spPr>
          <a:xfrm>
            <a:off x="642716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03032C8-B290-4C95-B332-39D48DABA9B6}"/>
              </a:ext>
            </a:extLst>
          </p:cNvPr>
          <p:cNvSpPr/>
          <p:nvPr/>
        </p:nvSpPr>
        <p:spPr>
          <a:xfrm>
            <a:off x="684919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0F73FBE-EECE-4FFD-A16D-72AB7EE018AE}"/>
              </a:ext>
            </a:extLst>
          </p:cNvPr>
          <p:cNvSpPr/>
          <p:nvPr/>
        </p:nvSpPr>
        <p:spPr>
          <a:xfrm>
            <a:off x="727122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F87623-A652-4995-94CF-FEA7B6265FE9}"/>
              </a:ext>
            </a:extLst>
          </p:cNvPr>
          <p:cNvSpPr/>
          <p:nvPr/>
        </p:nvSpPr>
        <p:spPr>
          <a:xfrm>
            <a:off x="7693258" y="434634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78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8860B1-240D-4995-ACC9-70D30407ACC0}"/>
              </a:ext>
            </a:extLst>
          </p:cNvPr>
          <p:cNvSpPr/>
          <p:nvPr/>
        </p:nvSpPr>
        <p:spPr>
          <a:xfrm>
            <a:off x="136280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EE7DF7-48C7-4DA9-B285-9A9CB5F7043B}"/>
              </a:ext>
            </a:extLst>
          </p:cNvPr>
          <p:cNvSpPr/>
          <p:nvPr/>
        </p:nvSpPr>
        <p:spPr>
          <a:xfrm>
            <a:off x="178483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521462E-C918-4E1C-B59E-EF997701208D}"/>
              </a:ext>
            </a:extLst>
          </p:cNvPr>
          <p:cNvSpPr/>
          <p:nvPr/>
        </p:nvSpPr>
        <p:spPr>
          <a:xfrm>
            <a:off x="220686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AF5E9CE-68B6-4EF8-AC46-749352822B19}"/>
              </a:ext>
            </a:extLst>
          </p:cNvPr>
          <p:cNvSpPr/>
          <p:nvPr/>
        </p:nvSpPr>
        <p:spPr>
          <a:xfrm>
            <a:off x="262889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EEC4BF-D31D-4854-B67B-DC448D8175DD}"/>
              </a:ext>
            </a:extLst>
          </p:cNvPr>
          <p:cNvSpPr/>
          <p:nvPr/>
        </p:nvSpPr>
        <p:spPr>
          <a:xfrm>
            <a:off x="305092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0CE6133-29A9-4564-8644-AB5E88276029}"/>
              </a:ext>
            </a:extLst>
          </p:cNvPr>
          <p:cNvSpPr/>
          <p:nvPr/>
        </p:nvSpPr>
        <p:spPr>
          <a:xfrm>
            <a:off x="347295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FA3A986-8B2C-4686-8F21-F11F4DDA2038}"/>
              </a:ext>
            </a:extLst>
          </p:cNvPr>
          <p:cNvSpPr/>
          <p:nvPr/>
        </p:nvSpPr>
        <p:spPr>
          <a:xfrm>
            <a:off x="389498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F85ACF-8554-48C2-A4A5-6E1AB8E6E355}"/>
              </a:ext>
            </a:extLst>
          </p:cNvPr>
          <p:cNvSpPr/>
          <p:nvPr/>
        </p:nvSpPr>
        <p:spPr>
          <a:xfrm>
            <a:off x="431701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374AE9-6B28-4C82-9C91-06FAC441737A}"/>
              </a:ext>
            </a:extLst>
          </p:cNvPr>
          <p:cNvSpPr/>
          <p:nvPr/>
        </p:nvSpPr>
        <p:spPr>
          <a:xfrm>
            <a:off x="473904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B87F72-2B8F-4A15-AB68-D9F4DA34D2EC}"/>
              </a:ext>
            </a:extLst>
          </p:cNvPr>
          <p:cNvSpPr/>
          <p:nvPr/>
        </p:nvSpPr>
        <p:spPr>
          <a:xfrm>
            <a:off x="516107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19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C503D3-8340-423C-B4A0-391FCF78CAA4}"/>
              </a:ext>
            </a:extLst>
          </p:cNvPr>
          <p:cNvSpPr/>
          <p:nvPr/>
        </p:nvSpPr>
        <p:spPr>
          <a:xfrm>
            <a:off x="558310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03A0B8-74A7-4D73-B808-D9B3982C45AE}"/>
              </a:ext>
            </a:extLst>
          </p:cNvPr>
          <p:cNvSpPr/>
          <p:nvPr/>
        </p:nvSpPr>
        <p:spPr>
          <a:xfrm>
            <a:off x="600513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42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1330B8-5595-4525-8331-07AE504F6E16}"/>
              </a:ext>
            </a:extLst>
          </p:cNvPr>
          <p:cNvSpPr/>
          <p:nvPr/>
        </p:nvSpPr>
        <p:spPr>
          <a:xfrm>
            <a:off x="642716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ECF72DD-D6C1-4A12-957F-8B891A7D97B5}"/>
              </a:ext>
            </a:extLst>
          </p:cNvPr>
          <p:cNvSpPr/>
          <p:nvPr/>
        </p:nvSpPr>
        <p:spPr>
          <a:xfrm>
            <a:off x="684919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27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219A46-C811-4BA3-9D82-423B55703CF4}"/>
              </a:ext>
            </a:extLst>
          </p:cNvPr>
          <p:cNvSpPr/>
          <p:nvPr/>
        </p:nvSpPr>
        <p:spPr>
          <a:xfrm>
            <a:off x="727122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71A05E-9BD3-4D97-AACC-0AE103916DE4}"/>
              </a:ext>
            </a:extLst>
          </p:cNvPr>
          <p:cNvSpPr/>
          <p:nvPr/>
        </p:nvSpPr>
        <p:spPr>
          <a:xfrm>
            <a:off x="7693258" y="325902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36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DA92E31-6674-4AB6-BC81-B6624DAE39E0}"/>
              </a:ext>
            </a:extLst>
          </p:cNvPr>
          <p:cNvSpPr/>
          <p:nvPr/>
        </p:nvSpPr>
        <p:spPr>
          <a:xfrm>
            <a:off x="136280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F96DEEF-2882-4B7D-ABAE-BBF12236A5D8}"/>
              </a:ext>
            </a:extLst>
          </p:cNvPr>
          <p:cNvSpPr/>
          <p:nvPr/>
        </p:nvSpPr>
        <p:spPr>
          <a:xfrm>
            <a:off x="178483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498961-7074-4FF5-AC19-98548613F045}"/>
              </a:ext>
            </a:extLst>
          </p:cNvPr>
          <p:cNvSpPr/>
          <p:nvPr/>
        </p:nvSpPr>
        <p:spPr>
          <a:xfrm>
            <a:off x="220686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EA94D94-F9B8-4F89-AE76-882C9F4FDC35}"/>
              </a:ext>
            </a:extLst>
          </p:cNvPr>
          <p:cNvSpPr/>
          <p:nvPr/>
        </p:nvSpPr>
        <p:spPr>
          <a:xfrm>
            <a:off x="262889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CD3F67D-5CCF-4538-AC2F-5A86F0AAE014}"/>
              </a:ext>
            </a:extLst>
          </p:cNvPr>
          <p:cNvSpPr/>
          <p:nvPr/>
        </p:nvSpPr>
        <p:spPr>
          <a:xfrm>
            <a:off x="305092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722149-F065-406F-84FB-E8E67C21C587}"/>
              </a:ext>
            </a:extLst>
          </p:cNvPr>
          <p:cNvSpPr/>
          <p:nvPr/>
        </p:nvSpPr>
        <p:spPr>
          <a:xfrm>
            <a:off x="347295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803C2C6-CF7A-4485-8DA5-E25E680B443A}"/>
              </a:ext>
            </a:extLst>
          </p:cNvPr>
          <p:cNvSpPr/>
          <p:nvPr/>
        </p:nvSpPr>
        <p:spPr>
          <a:xfrm>
            <a:off x="389498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3BAFD92-41AA-47DD-B399-4C76AA3E07EF}"/>
              </a:ext>
            </a:extLst>
          </p:cNvPr>
          <p:cNvSpPr/>
          <p:nvPr/>
        </p:nvSpPr>
        <p:spPr>
          <a:xfrm>
            <a:off x="431701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36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EFA7AE-33DC-441A-A996-8916DA4C2D49}"/>
              </a:ext>
            </a:extLst>
          </p:cNvPr>
          <p:cNvSpPr/>
          <p:nvPr/>
        </p:nvSpPr>
        <p:spPr>
          <a:xfrm>
            <a:off x="473904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5ECA5C1-46B4-459B-B1F0-78EF8F177EAF}"/>
              </a:ext>
            </a:extLst>
          </p:cNvPr>
          <p:cNvSpPr/>
          <p:nvPr/>
        </p:nvSpPr>
        <p:spPr>
          <a:xfrm>
            <a:off x="516107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19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915F6B9-1A44-474F-AB10-A189E4CFAA8A}"/>
              </a:ext>
            </a:extLst>
          </p:cNvPr>
          <p:cNvSpPr/>
          <p:nvPr/>
        </p:nvSpPr>
        <p:spPr>
          <a:xfrm>
            <a:off x="558310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455C840-670A-4FCF-BB73-9E48F4D3DFDD}"/>
              </a:ext>
            </a:extLst>
          </p:cNvPr>
          <p:cNvSpPr/>
          <p:nvPr/>
        </p:nvSpPr>
        <p:spPr>
          <a:xfrm>
            <a:off x="600513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42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163C431-9B0C-4465-B2B2-03C1E0FB8A6E}"/>
              </a:ext>
            </a:extLst>
          </p:cNvPr>
          <p:cNvSpPr/>
          <p:nvPr/>
        </p:nvSpPr>
        <p:spPr>
          <a:xfrm>
            <a:off x="642716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078AAE3-B33A-4433-8CDA-A2CEF799CE42}"/>
              </a:ext>
            </a:extLst>
          </p:cNvPr>
          <p:cNvSpPr/>
          <p:nvPr/>
        </p:nvSpPr>
        <p:spPr>
          <a:xfrm>
            <a:off x="684919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27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CAB64F0-AD24-4ACA-B8F4-BED06F86A5AE}"/>
              </a:ext>
            </a:extLst>
          </p:cNvPr>
          <p:cNvSpPr/>
          <p:nvPr/>
        </p:nvSpPr>
        <p:spPr>
          <a:xfrm>
            <a:off x="727122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B1DB7E7-89E9-47B8-B130-036265063704}"/>
              </a:ext>
            </a:extLst>
          </p:cNvPr>
          <p:cNvSpPr/>
          <p:nvPr/>
        </p:nvSpPr>
        <p:spPr>
          <a:xfrm>
            <a:off x="7693258" y="217171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1F900F2-392A-4F17-83A8-36EED098D7F2}"/>
              </a:ext>
            </a:extLst>
          </p:cNvPr>
          <p:cNvSpPr/>
          <p:nvPr/>
        </p:nvSpPr>
        <p:spPr>
          <a:xfrm>
            <a:off x="136280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430781-6837-4CA6-8131-55F2DF1F43E4}"/>
              </a:ext>
            </a:extLst>
          </p:cNvPr>
          <p:cNvSpPr/>
          <p:nvPr/>
        </p:nvSpPr>
        <p:spPr>
          <a:xfrm>
            <a:off x="178483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1B457F6-7ACF-43C7-B21F-D631DD6B4912}"/>
              </a:ext>
            </a:extLst>
          </p:cNvPr>
          <p:cNvSpPr/>
          <p:nvPr/>
        </p:nvSpPr>
        <p:spPr>
          <a:xfrm>
            <a:off x="220686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1BB800F-7528-4B61-841C-C5566006B886}"/>
              </a:ext>
            </a:extLst>
          </p:cNvPr>
          <p:cNvSpPr/>
          <p:nvPr/>
        </p:nvSpPr>
        <p:spPr>
          <a:xfrm>
            <a:off x="262889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842F8EF-3728-4D50-8752-E9CB6540EEE8}"/>
              </a:ext>
            </a:extLst>
          </p:cNvPr>
          <p:cNvSpPr/>
          <p:nvPr/>
        </p:nvSpPr>
        <p:spPr>
          <a:xfrm>
            <a:off x="305092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A2030E-04AF-4966-B182-7CF6CCDFD537}"/>
              </a:ext>
            </a:extLst>
          </p:cNvPr>
          <p:cNvSpPr/>
          <p:nvPr/>
        </p:nvSpPr>
        <p:spPr>
          <a:xfrm>
            <a:off x="347295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C5198B6-362C-4FBC-892E-63247D624148}"/>
              </a:ext>
            </a:extLst>
          </p:cNvPr>
          <p:cNvSpPr/>
          <p:nvPr/>
        </p:nvSpPr>
        <p:spPr>
          <a:xfrm>
            <a:off x="389498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7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6D98488-C046-4E54-83DC-2FF016A3D559}"/>
              </a:ext>
            </a:extLst>
          </p:cNvPr>
          <p:cNvSpPr/>
          <p:nvPr/>
        </p:nvSpPr>
        <p:spPr>
          <a:xfrm>
            <a:off x="431701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80AC03C-D3CB-424E-8E2F-092CD727BE32}"/>
              </a:ext>
            </a:extLst>
          </p:cNvPr>
          <p:cNvSpPr/>
          <p:nvPr/>
        </p:nvSpPr>
        <p:spPr>
          <a:xfrm>
            <a:off x="473904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7F16677-F31B-47FC-BD17-8682C6809E0C}"/>
              </a:ext>
            </a:extLst>
          </p:cNvPr>
          <p:cNvSpPr/>
          <p:nvPr/>
        </p:nvSpPr>
        <p:spPr>
          <a:xfrm>
            <a:off x="516107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19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C18142-CB60-4677-B1ED-6538520A2555}"/>
              </a:ext>
            </a:extLst>
          </p:cNvPr>
          <p:cNvSpPr/>
          <p:nvPr/>
        </p:nvSpPr>
        <p:spPr>
          <a:xfrm>
            <a:off x="558310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28A28F1-EF3F-469E-8B03-6842FF89C677}"/>
              </a:ext>
            </a:extLst>
          </p:cNvPr>
          <p:cNvSpPr/>
          <p:nvPr/>
        </p:nvSpPr>
        <p:spPr>
          <a:xfrm>
            <a:off x="600513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4B1924C-7598-4E66-80F2-66A977BB6B3E}"/>
              </a:ext>
            </a:extLst>
          </p:cNvPr>
          <p:cNvSpPr/>
          <p:nvPr/>
        </p:nvSpPr>
        <p:spPr>
          <a:xfrm>
            <a:off x="642716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D6B09F5-CCAB-4F6C-BDF4-4D7A3DB6D12D}"/>
              </a:ext>
            </a:extLst>
          </p:cNvPr>
          <p:cNvSpPr/>
          <p:nvPr/>
        </p:nvSpPr>
        <p:spPr>
          <a:xfrm>
            <a:off x="684919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27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5AB7711-536B-442E-B791-6BC45207B0A5}"/>
              </a:ext>
            </a:extLst>
          </p:cNvPr>
          <p:cNvSpPr/>
          <p:nvPr/>
        </p:nvSpPr>
        <p:spPr>
          <a:xfrm>
            <a:off x="727122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8DF88E1-AEC8-4E72-B0BD-CCFB5DA6889B}"/>
              </a:ext>
            </a:extLst>
          </p:cNvPr>
          <p:cNvSpPr/>
          <p:nvPr/>
        </p:nvSpPr>
        <p:spPr>
          <a:xfrm>
            <a:off x="7693258" y="1084398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/>
              <a:t>136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99BD83E-55AF-4860-BFD4-ECDFB6C94D26}"/>
              </a:ext>
            </a:extLst>
          </p:cNvPr>
          <p:cNvCxnSpPr>
            <a:stCxn id="109" idx="2"/>
            <a:endCxn id="93" idx="0"/>
          </p:cNvCxnSpPr>
          <p:nvPr/>
        </p:nvCxnSpPr>
        <p:spPr>
          <a:xfrm>
            <a:off x="7904273" y="1383337"/>
            <a:ext cx="0" cy="78837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4B36ACE-B7E6-4A3B-88FF-07F4B5E19A92}"/>
              </a:ext>
            </a:extLst>
          </p:cNvPr>
          <p:cNvCxnSpPr>
            <a:stCxn id="85" idx="2"/>
            <a:endCxn id="77" idx="0"/>
          </p:cNvCxnSpPr>
          <p:nvPr/>
        </p:nvCxnSpPr>
        <p:spPr>
          <a:xfrm>
            <a:off x="4528033" y="2470652"/>
            <a:ext cx="3376240" cy="788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ACEA4D9-E66E-4200-8B19-7026B2EDD33F}"/>
              </a:ext>
            </a:extLst>
          </p:cNvPr>
          <p:cNvCxnSpPr>
            <a:stCxn id="93" idx="2"/>
            <a:endCxn id="77" idx="0"/>
          </p:cNvCxnSpPr>
          <p:nvPr/>
        </p:nvCxnSpPr>
        <p:spPr>
          <a:xfrm>
            <a:off x="7904273" y="2470652"/>
            <a:ext cx="0" cy="788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FCEFF24-20B0-4227-86AA-19A34782158C}"/>
              </a:ext>
            </a:extLst>
          </p:cNvPr>
          <p:cNvCxnSpPr>
            <a:stCxn id="93" idx="2"/>
            <a:endCxn id="69" idx="0"/>
          </p:cNvCxnSpPr>
          <p:nvPr/>
        </p:nvCxnSpPr>
        <p:spPr>
          <a:xfrm flipH="1">
            <a:off x="4528033" y="2470652"/>
            <a:ext cx="3376240" cy="78837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14BFE4A-D8B6-4D02-BBD9-D6E00941855B}"/>
              </a:ext>
            </a:extLst>
          </p:cNvPr>
          <p:cNvGrpSpPr/>
          <p:nvPr/>
        </p:nvGrpSpPr>
        <p:grpSpPr>
          <a:xfrm>
            <a:off x="2839913" y="3557967"/>
            <a:ext cx="1688120" cy="788376"/>
            <a:chOff x="2839913" y="3557967"/>
            <a:chExt cx="1688120" cy="788376"/>
          </a:xfrm>
        </p:grpSpPr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57E777C6-9666-4B1D-8803-3B7D374D443F}"/>
                </a:ext>
              </a:extLst>
            </p:cNvPr>
            <p:cNvCxnSpPr>
              <a:stCxn id="65" idx="2"/>
              <a:endCxn id="53" idx="0"/>
            </p:cNvCxnSpPr>
            <p:nvPr/>
          </p:nvCxnSpPr>
          <p:spPr>
            <a:xfrm>
              <a:off x="2839913" y="3557967"/>
              <a:ext cx="168812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39F83277-7FBC-400E-9C97-63C39B879FA3}"/>
                </a:ext>
              </a:extLst>
            </p:cNvPr>
            <p:cNvCxnSpPr>
              <a:stCxn id="69" idx="2"/>
              <a:endCxn id="53" idx="0"/>
            </p:cNvCxnSpPr>
            <p:nvPr/>
          </p:nvCxnSpPr>
          <p:spPr>
            <a:xfrm>
              <a:off x="4528033" y="355796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EE8AA58D-AAF0-437D-815D-44FF93DA9E09}"/>
                </a:ext>
              </a:extLst>
            </p:cNvPr>
            <p:cNvCxnSpPr>
              <a:stCxn id="69" idx="2"/>
              <a:endCxn id="49" idx="0"/>
            </p:cNvCxnSpPr>
            <p:nvPr/>
          </p:nvCxnSpPr>
          <p:spPr>
            <a:xfrm flipH="1">
              <a:off x="2839913" y="3557967"/>
              <a:ext cx="168812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20E38A30-D2C2-49FD-8835-618D6EF81976}"/>
              </a:ext>
            </a:extLst>
          </p:cNvPr>
          <p:cNvGrpSpPr/>
          <p:nvPr/>
        </p:nvGrpSpPr>
        <p:grpSpPr>
          <a:xfrm>
            <a:off x="6216153" y="3557967"/>
            <a:ext cx="1688120" cy="788376"/>
            <a:chOff x="2839913" y="3909647"/>
            <a:chExt cx="1688120" cy="788376"/>
          </a:xfrm>
        </p:grpSpPr>
        <p:cxnSp>
          <p:nvCxnSpPr>
            <p:cNvPr id="154" name="Connecteur droit avec flèche 153">
              <a:extLst>
                <a:ext uri="{FF2B5EF4-FFF2-40B4-BE49-F238E27FC236}">
                  <a16:creationId xmlns:a16="http://schemas.microsoft.com/office/drawing/2014/main" id="{0084D644-565A-4C76-AF7C-C53A35F12E4D}"/>
                </a:ext>
              </a:extLst>
            </p:cNvPr>
            <p:cNvCxnSpPr/>
            <p:nvPr/>
          </p:nvCxnSpPr>
          <p:spPr>
            <a:xfrm>
              <a:off x="2839913" y="3909647"/>
              <a:ext cx="168812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eur droit avec flèche 165">
              <a:extLst>
                <a:ext uri="{FF2B5EF4-FFF2-40B4-BE49-F238E27FC236}">
                  <a16:creationId xmlns:a16="http://schemas.microsoft.com/office/drawing/2014/main" id="{09D157F9-A3AF-4330-B2B2-E541180BF8DD}"/>
                </a:ext>
              </a:extLst>
            </p:cNvPr>
            <p:cNvCxnSpPr/>
            <p:nvPr/>
          </p:nvCxnSpPr>
          <p:spPr>
            <a:xfrm>
              <a:off x="4528033" y="390964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eur droit avec flèche 167">
              <a:extLst>
                <a:ext uri="{FF2B5EF4-FFF2-40B4-BE49-F238E27FC236}">
                  <a16:creationId xmlns:a16="http://schemas.microsoft.com/office/drawing/2014/main" id="{6798BB56-7538-4800-B6D7-26D60CB4211B}"/>
                </a:ext>
              </a:extLst>
            </p:cNvPr>
            <p:cNvCxnSpPr/>
            <p:nvPr/>
          </p:nvCxnSpPr>
          <p:spPr>
            <a:xfrm flipH="1">
              <a:off x="2839913" y="3909647"/>
              <a:ext cx="168812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61D15BE-9E5D-4E7D-BC98-67154CB0BBC9}"/>
              </a:ext>
            </a:extLst>
          </p:cNvPr>
          <p:cNvGrpSpPr/>
          <p:nvPr/>
        </p:nvGrpSpPr>
        <p:grpSpPr>
          <a:xfrm>
            <a:off x="1995853" y="4645282"/>
            <a:ext cx="844060" cy="788376"/>
            <a:chOff x="1995853" y="4645282"/>
            <a:chExt cx="844060" cy="788376"/>
          </a:xfrm>
        </p:grpSpPr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79DC95EC-8055-4A47-91D9-BED4C9148FF1}"/>
                </a:ext>
              </a:extLst>
            </p:cNvPr>
            <p:cNvCxnSpPr>
              <a:stCxn id="47" idx="2"/>
              <a:endCxn id="27" idx="0"/>
            </p:cNvCxnSpPr>
            <p:nvPr/>
          </p:nvCxnSpPr>
          <p:spPr>
            <a:xfrm>
              <a:off x="1995853" y="464528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3D5E6BCA-CD8C-49A3-8FB6-7AC1D1C0D31F}"/>
                </a:ext>
              </a:extLst>
            </p:cNvPr>
            <p:cNvCxnSpPr>
              <a:stCxn id="49" idx="2"/>
              <a:endCxn id="27" idx="0"/>
            </p:cNvCxnSpPr>
            <p:nvPr/>
          </p:nvCxnSpPr>
          <p:spPr>
            <a:xfrm>
              <a:off x="2839913" y="464528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9F504DB6-D53A-4C8D-8A0A-BECA562BC9B2}"/>
                </a:ext>
              </a:extLst>
            </p:cNvPr>
            <p:cNvCxnSpPr>
              <a:stCxn id="49" idx="2"/>
              <a:endCxn id="25" idx="0"/>
            </p:cNvCxnSpPr>
            <p:nvPr/>
          </p:nvCxnSpPr>
          <p:spPr>
            <a:xfrm flipH="1">
              <a:off x="1995853" y="464528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e 173">
            <a:extLst>
              <a:ext uri="{FF2B5EF4-FFF2-40B4-BE49-F238E27FC236}">
                <a16:creationId xmlns:a16="http://schemas.microsoft.com/office/drawing/2014/main" id="{2B392602-0745-4B68-A53F-5F8903CED83A}"/>
              </a:ext>
            </a:extLst>
          </p:cNvPr>
          <p:cNvGrpSpPr/>
          <p:nvPr/>
        </p:nvGrpSpPr>
        <p:grpSpPr>
          <a:xfrm>
            <a:off x="3683973" y="4645282"/>
            <a:ext cx="844060" cy="788376"/>
            <a:chOff x="1995853" y="4996962"/>
            <a:chExt cx="844060" cy="788376"/>
          </a:xfrm>
        </p:grpSpPr>
        <p:cxnSp>
          <p:nvCxnSpPr>
            <p:cNvPr id="176" name="Connecteur droit avec flèche 175">
              <a:extLst>
                <a:ext uri="{FF2B5EF4-FFF2-40B4-BE49-F238E27FC236}">
                  <a16:creationId xmlns:a16="http://schemas.microsoft.com/office/drawing/2014/main" id="{DC73A72C-852D-4CF5-99ED-242E31C20F59}"/>
                </a:ext>
              </a:extLst>
            </p:cNvPr>
            <p:cNvCxnSpPr/>
            <p:nvPr/>
          </p:nvCxnSpPr>
          <p:spPr>
            <a:xfrm>
              <a:off x="1995853" y="499696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cteur droit avec flèche 178">
              <a:extLst>
                <a:ext uri="{FF2B5EF4-FFF2-40B4-BE49-F238E27FC236}">
                  <a16:creationId xmlns:a16="http://schemas.microsoft.com/office/drawing/2014/main" id="{3B841E83-D054-4DFF-998C-004A77F64110}"/>
                </a:ext>
              </a:extLst>
            </p:cNvPr>
            <p:cNvCxnSpPr/>
            <p:nvPr/>
          </p:nvCxnSpPr>
          <p:spPr>
            <a:xfrm>
              <a:off x="283991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eur droit avec flèche 179">
              <a:extLst>
                <a:ext uri="{FF2B5EF4-FFF2-40B4-BE49-F238E27FC236}">
                  <a16:creationId xmlns:a16="http://schemas.microsoft.com/office/drawing/2014/main" id="{BF59B641-9570-4DB8-9F79-C09FF095575C}"/>
                </a:ext>
              </a:extLst>
            </p:cNvPr>
            <p:cNvCxnSpPr/>
            <p:nvPr/>
          </p:nvCxnSpPr>
          <p:spPr>
            <a:xfrm flipH="1">
              <a:off x="1995853" y="499696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e 180">
            <a:extLst>
              <a:ext uri="{FF2B5EF4-FFF2-40B4-BE49-F238E27FC236}">
                <a16:creationId xmlns:a16="http://schemas.microsoft.com/office/drawing/2014/main" id="{4873D590-0E8A-4BA2-8DB8-FFEEA029FD11}"/>
              </a:ext>
            </a:extLst>
          </p:cNvPr>
          <p:cNvGrpSpPr/>
          <p:nvPr/>
        </p:nvGrpSpPr>
        <p:grpSpPr>
          <a:xfrm>
            <a:off x="5372093" y="4645282"/>
            <a:ext cx="844060" cy="788376"/>
            <a:chOff x="1995853" y="4996962"/>
            <a:chExt cx="844060" cy="788376"/>
          </a:xfrm>
        </p:grpSpPr>
        <p:cxnSp>
          <p:nvCxnSpPr>
            <p:cNvPr id="182" name="Connecteur droit avec flèche 181">
              <a:extLst>
                <a:ext uri="{FF2B5EF4-FFF2-40B4-BE49-F238E27FC236}">
                  <a16:creationId xmlns:a16="http://schemas.microsoft.com/office/drawing/2014/main" id="{911ACD23-D6CE-4AC0-836B-017FE143354E}"/>
                </a:ext>
              </a:extLst>
            </p:cNvPr>
            <p:cNvCxnSpPr/>
            <p:nvPr/>
          </p:nvCxnSpPr>
          <p:spPr>
            <a:xfrm>
              <a:off x="1995853" y="499696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eur droit avec flèche 182">
              <a:extLst>
                <a:ext uri="{FF2B5EF4-FFF2-40B4-BE49-F238E27FC236}">
                  <a16:creationId xmlns:a16="http://schemas.microsoft.com/office/drawing/2014/main" id="{6636422D-82A7-4299-9AF8-10C1EA3C89BC}"/>
                </a:ext>
              </a:extLst>
            </p:cNvPr>
            <p:cNvCxnSpPr/>
            <p:nvPr/>
          </p:nvCxnSpPr>
          <p:spPr>
            <a:xfrm>
              <a:off x="283991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eur droit avec flèche 183">
              <a:extLst>
                <a:ext uri="{FF2B5EF4-FFF2-40B4-BE49-F238E27FC236}">
                  <a16:creationId xmlns:a16="http://schemas.microsoft.com/office/drawing/2014/main" id="{2E95FFBA-31A7-45B5-A27C-4BF57B769A4B}"/>
                </a:ext>
              </a:extLst>
            </p:cNvPr>
            <p:cNvCxnSpPr/>
            <p:nvPr/>
          </p:nvCxnSpPr>
          <p:spPr>
            <a:xfrm flipH="1">
              <a:off x="1995853" y="499696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A9F7B2FB-3E28-424D-B83E-73D7E61E7F85}"/>
              </a:ext>
            </a:extLst>
          </p:cNvPr>
          <p:cNvGrpSpPr/>
          <p:nvPr/>
        </p:nvGrpSpPr>
        <p:grpSpPr>
          <a:xfrm>
            <a:off x="7060213" y="4645282"/>
            <a:ext cx="844060" cy="788376"/>
            <a:chOff x="1995853" y="4996962"/>
            <a:chExt cx="844060" cy="788376"/>
          </a:xfrm>
        </p:grpSpPr>
        <p:cxnSp>
          <p:nvCxnSpPr>
            <p:cNvPr id="186" name="Connecteur droit avec flèche 185">
              <a:extLst>
                <a:ext uri="{FF2B5EF4-FFF2-40B4-BE49-F238E27FC236}">
                  <a16:creationId xmlns:a16="http://schemas.microsoft.com/office/drawing/2014/main" id="{59209264-DA55-474C-8CE2-B61C92F69F23}"/>
                </a:ext>
              </a:extLst>
            </p:cNvPr>
            <p:cNvCxnSpPr/>
            <p:nvPr/>
          </p:nvCxnSpPr>
          <p:spPr>
            <a:xfrm>
              <a:off x="1995853" y="499696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cteur droit avec flèche 186">
              <a:extLst>
                <a:ext uri="{FF2B5EF4-FFF2-40B4-BE49-F238E27FC236}">
                  <a16:creationId xmlns:a16="http://schemas.microsoft.com/office/drawing/2014/main" id="{CF43F81C-74D7-4E31-8085-1224C7863C09}"/>
                </a:ext>
              </a:extLst>
            </p:cNvPr>
            <p:cNvCxnSpPr/>
            <p:nvPr/>
          </p:nvCxnSpPr>
          <p:spPr>
            <a:xfrm>
              <a:off x="2839913" y="4996962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cteur droit avec flèche 187">
              <a:extLst>
                <a:ext uri="{FF2B5EF4-FFF2-40B4-BE49-F238E27FC236}">
                  <a16:creationId xmlns:a16="http://schemas.microsoft.com/office/drawing/2014/main" id="{FB0ACB28-005A-4064-89FF-E096D699E326}"/>
                </a:ext>
              </a:extLst>
            </p:cNvPr>
            <p:cNvCxnSpPr/>
            <p:nvPr/>
          </p:nvCxnSpPr>
          <p:spPr>
            <a:xfrm flipH="1">
              <a:off x="1995853" y="4996962"/>
              <a:ext cx="84406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A1C3766-3495-403B-8826-8BA1A12C415D}"/>
              </a:ext>
            </a:extLst>
          </p:cNvPr>
          <p:cNvSpPr/>
          <p:nvPr/>
        </p:nvSpPr>
        <p:spPr>
          <a:xfrm>
            <a:off x="136280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0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5BD8350-3A9F-4EE3-A984-99CE9B7B41A6}"/>
              </a:ext>
            </a:extLst>
          </p:cNvPr>
          <p:cNvSpPr/>
          <p:nvPr/>
        </p:nvSpPr>
        <p:spPr>
          <a:xfrm>
            <a:off x="178483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F8E714F-CB70-4B89-8BCE-749776F972AE}"/>
              </a:ext>
            </a:extLst>
          </p:cNvPr>
          <p:cNvSpPr/>
          <p:nvPr/>
        </p:nvSpPr>
        <p:spPr>
          <a:xfrm>
            <a:off x="220686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A15471A-B0B7-440A-B507-57AFD98FC17B}"/>
              </a:ext>
            </a:extLst>
          </p:cNvPr>
          <p:cNvSpPr/>
          <p:nvPr/>
        </p:nvSpPr>
        <p:spPr>
          <a:xfrm>
            <a:off x="262889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6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8B22B09-30D9-4ADF-94D9-5EDD2AF1FFF8}"/>
              </a:ext>
            </a:extLst>
          </p:cNvPr>
          <p:cNvSpPr/>
          <p:nvPr/>
        </p:nvSpPr>
        <p:spPr>
          <a:xfrm>
            <a:off x="305092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10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78ED578-6321-4EB6-B420-94371726C3D8}"/>
              </a:ext>
            </a:extLst>
          </p:cNvPr>
          <p:cNvSpPr/>
          <p:nvPr/>
        </p:nvSpPr>
        <p:spPr>
          <a:xfrm>
            <a:off x="347295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15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A8C1A46-F0A0-4B15-9D5E-1F93191E8AC4}"/>
              </a:ext>
            </a:extLst>
          </p:cNvPr>
          <p:cNvSpPr/>
          <p:nvPr/>
        </p:nvSpPr>
        <p:spPr>
          <a:xfrm>
            <a:off x="389498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21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A64300F-4317-468E-A21A-632114806D4C}"/>
              </a:ext>
            </a:extLst>
          </p:cNvPr>
          <p:cNvSpPr/>
          <p:nvPr/>
        </p:nvSpPr>
        <p:spPr>
          <a:xfrm>
            <a:off x="431701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28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6A6C58C-5502-4E4A-8117-1BF9C30752DB}"/>
              </a:ext>
            </a:extLst>
          </p:cNvPr>
          <p:cNvSpPr/>
          <p:nvPr/>
        </p:nvSpPr>
        <p:spPr>
          <a:xfrm>
            <a:off x="473904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36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4DBBD6E-ED7E-4999-8FEA-8FE88C91BAFE}"/>
              </a:ext>
            </a:extLst>
          </p:cNvPr>
          <p:cNvSpPr/>
          <p:nvPr/>
        </p:nvSpPr>
        <p:spPr>
          <a:xfrm>
            <a:off x="516107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45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245249-0961-406D-B06C-F18B3880AE7C}"/>
              </a:ext>
            </a:extLst>
          </p:cNvPr>
          <p:cNvSpPr/>
          <p:nvPr/>
        </p:nvSpPr>
        <p:spPr>
          <a:xfrm>
            <a:off x="558310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55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6275C2B-5585-40FF-8CC2-AB3096ED1F09}"/>
              </a:ext>
            </a:extLst>
          </p:cNvPr>
          <p:cNvSpPr/>
          <p:nvPr/>
        </p:nvSpPr>
        <p:spPr>
          <a:xfrm>
            <a:off x="600513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66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CAB555E4-65F6-470C-B91A-2CF286AB7097}"/>
              </a:ext>
            </a:extLst>
          </p:cNvPr>
          <p:cNvSpPr/>
          <p:nvPr/>
        </p:nvSpPr>
        <p:spPr>
          <a:xfrm>
            <a:off x="642716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78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C2BA668-343A-4DE8-9E1E-6D3C61F258A3}"/>
              </a:ext>
            </a:extLst>
          </p:cNvPr>
          <p:cNvSpPr/>
          <p:nvPr/>
        </p:nvSpPr>
        <p:spPr>
          <a:xfrm>
            <a:off x="684919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91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E7F907A-B340-4320-AA68-FBECA71474E9}"/>
              </a:ext>
            </a:extLst>
          </p:cNvPr>
          <p:cNvSpPr/>
          <p:nvPr/>
        </p:nvSpPr>
        <p:spPr>
          <a:xfrm>
            <a:off x="727122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/>
              <a:t>105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845B7CF-C6B2-4FBA-8E2D-CE4058D6E93E}"/>
              </a:ext>
            </a:extLst>
          </p:cNvPr>
          <p:cNvSpPr/>
          <p:nvPr/>
        </p:nvSpPr>
        <p:spPr>
          <a:xfrm>
            <a:off x="7693258" y="6520973"/>
            <a:ext cx="422030" cy="298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/>
              <a:t>120</a:t>
            </a:r>
          </a:p>
        </p:txBody>
      </p: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092326B0-5300-4575-9F74-A36EBEEBD1C1}"/>
              </a:ext>
            </a:extLst>
          </p:cNvPr>
          <p:cNvGrpSpPr/>
          <p:nvPr/>
        </p:nvGrpSpPr>
        <p:grpSpPr>
          <a:xfrm>
            <a:off x="1573823" y="5732597"/>
            <a:ext cx="422030" cy="788376"/>
            <a:chOff x="1573823" y="5732597"/>
            <a:chExt cx="422030" cy="788376"/>
          </a:xfrm>
        </p:grpSpPr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65E58487-8484-40B6-9E20-2EBF0ADD6059}"/>
                </a:ext>
              </a:extLst>
            </p:cNvPr>
            <p:cNvCxnSpPr>
              <a:stCxn id="3" idx="2"/>
              <a:endCxn id="194" idx="0"/>
            </p:cNvCxnSpPr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avec flèche 43">
              <a:extLst>
                <a:ext uri="{FF2B5EF4-FFF2-40B4-BE49-F238E27FC236}">
                  <a16:creationId xmlns:a16="http://schemas.microsoft.com/office/drawing/2014/main" id="{C8616D0E-E03C-47BB-874D-90FFF80A4E15}"/>
                </a:ext>
              </a:extLst>
            </p:cNvPr>
            <p:cNvCxnSpPr>
              <a:stCxn id="25" idx="2"/>
              <a:endCxn id="194" idx="0"/>
            </p:cNvCxnSpPr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avec flèche 109">
              <a:extLst>
                <a:ext uri="{FF2B5EF4-FFF2-40B4-BE49-F238E27FC236}">
                  <a16:creationId xmlns:a16="http://schemas.microsoft.com/office/drawing/2014/main" id="{31F1904A-3D94-4360-B780-95DF18531D55}"/>
                </a:ext>
              </a:extLst>
            </p:cNvPr>
            <p:cNvCxnSpPr>
              <a:stCxn id="25" idx="2"/>
              <a:endCxn id="193" idx="0"/>
            </p:cNvCxnSpPr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e 208">
            <a:extLst>
              <a:ext uri="{FF2B5EF4-FFF2-40B4-BE49-F238E27FC236}">
                <a16:creationId xmlns:a16="http://schemas.microsoft.com/office/drawing/2014/main" id="{427220F7-DB51-4627-A656-1FACAB5986EB}"/>
              </a:ext>
            </a:extLst>
          </p:cNvPr>
          <p:cNvGrpSpPr/>
          <p:nvPr/>
        </p:nvGrpSpPr>
        <p:grpSpPr>
          <a:xfrm>
            <a:off x="2417882" y="5732597"/>
            <a:ext cx="422030" cy="788376"/>
            <a:chOff x="1573823" y="5732597"/>
            <a:chExt cx="422030" cy="788376"/>
          </a:xfrm>
        </p:grpSpPr>
        <p:cxnSp>
          <p:nvCxnSpPr>
            <p:cNvPr id="210" name="Connecteur droit avec flèche 209">
              <a:extLst>
                <a:ext uri="{FF2B5EF4-FFF2-40B4-BE49-F238E27FC236}">
                  <a16:creationId xmlns:a16="http://schemas.microsoft.com/office/drawing/2014/main" id="{19A00D5D-FAD2-4CF3-B153-BD22A90D1FCF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cteur droit avec flèche 210">
              <a:extLst>
                <a:ext uri="{FF2B5EF4-FFF2-40B4-BE49-F238E27FC236}">
                  <a16:creationId xmlns:a16="http://schemas.microsoft.com/office/drawing/2014/main" id="{EAEB36CD-7179-491F-97D5-FE14BB138D6E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cteur droit avec flèche 211">
              <a:extLst>
                <a:ext uri="{FF2B5EF4-FFF2-40B4-BE49-F238E27FC236}">
                  <a16:creationId xmlns:a16="http://schemas.microsoft.com/office/drawing/2014/main" id="{43270CA0-F73A-4293-A8B4-EF2A70CA85DD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612BC285-9039-4FF2-8AEF-F84D6B19EEE3}"/>
              </a:ext>
            </a:extLst>
          </p:cNvPr>
          <p:cNvGrpSpPr/>
          <p:nvPr/>
        </p:nvGrpSpPr>
        <p:grpSpPr>
          <a:xfrm>
            <a:off x="3261941" y="5732597"/>
            <a:ext cx="422030" cy="788376"/>
            <a:chOff x="1573823" y="5732597"/>
            <a:chExt cx="422030" cy="788376"/>
          </a:xfrm>
        </p:grpSpPr>
        <p:cxnSp>
          <p:nvCxnSpPr>
            <p:cNvPr id="214" name="Connecteur droit avec flèche 213">
              <a:extLst>
                <a:ext uri="{FF2B5EF4-FFF2-40B4-BE49-F238E27FC236}">
                  <a16:creationId xmlns:a16="http://schemas.microsoft.com/office/drawing/2014/main" id="{3DE2D142-4AC5-48FD-B96B-9CCF5B04DB2C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cteur droit avec flèche 214">
              <a:extLst>
                <a:ext uri="{FF2B5EF4-FFF2-40B4-BE49-F238E27FC236}">
                  <a16:creationId xmlns:a16="http://schemas.microsoft.com/office/drawing/2014/main" id="{4BFB6A24-F469-4B7D-99D6-3F05D0C5B1E8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cteur droit avec flèche 215">
              <a:extLst>
                <a:ext uri="{FF2B5EF4-FFF2-40B4-BE49-F238E27FC236}">
                  <a16:creationId xmlns:a16="http://schemas.microsoft.com/office/drawing/2014/main" id="{D24D84D8-8F76-4510-8E3A-C03D6C72844F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431A3889-F4B6-42D2-9870-F3AC2805E460}"/>
              </a:ext>
            </a:extLst>
          </p:cNvPr>
          <p:cNvGrpSpPr/>
          <p:nvPr/>
        </p:nvGrpSpPr>
        <p:grpSpPr>
          <a:xfrm>
            <a:off x="4106000" y="5732597"/>
            <a:ext cx="422030" cy="788376"/>
            <a:chOff x="1573823" y="5732597"/>
            <a:chExt cx="422030" cy="788376"/>
          </a:xfrm>
        </p:grpSpPr>
        <p:cxnSp>
          <p:nvCxnSpPr>
            <p:cNvPr id="218" name="Connecteur droit avec flèche 217">
              <a:extLst>
                <a:ext uri="{FF2B5EF4-FFF2-40B4-BE49-F238E27FC236}">
                  <a16:creationId xmlns:a16="http://schemas.microsoft.com/office/drawing/2014/main" id="{FAE7ACF1-0B5F-4E44-AFF8-D0D10E1C6D38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cteur droit avec flèche 218">
              <a:extLst>
                <a:ext uri="{FF2B5EF4-FFF2-40B4-BE49-F238E27FC236}">
                  <a16:creationId xmlns:a16="http://schemas.microsoft.com/office/drawing/2014/main" id="{533141EC-6AA0-4EBB-B147-8133A2CD84EE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cteur droit avec flèche 219">
              <a:extLst>
                <a:ext uri="{FF2B5EF4-FFF2-40B4-BE49-F238E27FC236}">
                  <a16:creationId xmlns:a16="http://schemas.microsoft.com/office/drawing/2014/main" id="{F461EBA9-B77A-407A-BF4E-CAEE451DA073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e 220">
            <a:extLst>
              <a:ext uri="{FF2B5EF4-FFF2-40B4-BE49-F238E27FC236}">
                <a16:creationId xmlns:a16="http://schemas.microsoft.com/office/drawing/2014/main" id="{92A1C276-6C4B-4D3C-8231-CC82356CB5F6}"/>
              </a:ext>
            </a:extLst>
          </p:cNvPr>
          <p:cNvGrpSpPr/>
          <p:nvPr/>
        </p:nvGrpSpPr>
        <p:grpSpPr>
          <a:xfrm>
            <a:off x="4950059" y="5732597"/>
            <a:ext cx="422030" cy="788376"/>
            <a:chOff x="1573823" y="5732597"/>
            <a:chExt cx="422030" cy="788376"/>
          </a:xfrm>
        </p:grpSpPr>
        <p:cxnSp>
          <p:nvCxnSpPr>
            <p:cNvPr id="222" name="Connecteur droit avec flèche 221">
              <a:extLst>
                <a:ext uri="{FF2B5EF4-FFF2-40B4-BE49-F238E27FC236}">
                  <a16:creationId xmlns:a16="http://schemas.microsoft.com/office/drawing/2014/main" id="{BE5689A7-61D1-42DB-86D3-54EB0871E0C9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cteur droit avec flèche 222">
              <a:extLst>
                <a:ext uri="{FF2B5EF4-FFF2-40B4-BE49-F238E27FC236}">
                  <a16:creationId xmlns:a16="http://schemas.microsoft.com/office/drawing/2014/main" id="{F4F2AADD-979F-4C23-A45B-63F173CD3AF9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cteur droit avec flèche 223">
              <a:extLst>
                <a:ext uri="{FF2B5EF4-FFF2-40B4-BE49-F238E27FC236}">
                  <a16:creationId xmlns:a16="http://schemas.microsoft.com/office/drawing/2014/main" id="{FA11B65D-41B6-4A41-AB74-419FB422DB7D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e 224">
            <a:extLst>
              <a:ext uri="{FF2B5EF4-FFF2-40B4-BE49-F238E27FC236}">
                <a16:creationId xmlns:a16="http://schemas.microsoft.com/office/drawing/2014/main" id="{71C99220-2D1A-4E1F-8C0D-6240589B078D}"/>
              </a:ext>
            </a:extLst>
          </p:cNvPr>
          <p:cNvGrpSpPr/>
          <p:nvPr/>
        </p:nvGrpSpPr>
        <p:grpSpPr>
          <a:xfrm>
            <a:off x="5794118" y="5732597"/>
            <a:ext cx="422030" cy="788376"/>
            <a:chOff x="1573823" y="5732597"/>
            <a:chExt cx="422030" cy="788376"/>
          </a:xfrm>
        </p:grpSpPr>
        <p:cxnSp>
          <p:nvCxnSpPr>
            <p:cNvPr id="226" name="Connecteur droit avec flèche 225">
              <a:extLst>
                <a:ext uri="{FF2B5EF4-FFF2-40B4-BE49-F238E27FC236}">
                  <a16:creationId xmlns:a16="http://schemas.microsoft.com/office/drawing/2014/main" id="{03C0181B-1428-40C2-8FC5-77B525FDE728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cteur droit avec flèche 226">
              <a:extLst>
                <a:ext uri="{FF2B5EF4-FFF2-40B4-BE49-F238E27FC236}">
                  <a16:creationId xmlns:a16="http://schemas.microsoft.com/office/drawing/2014/main" id="{3DECE248-5F26-4F9A-A08C-3C0787092DB1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avec flèche 227">
              <a:extLst>
                <a:ext uri="{FF2B5EF4-FFF2-40B4-BE49-F238E27FC236}">
                  <a16:creationId xmlns:a16="http://schemas.microsoft.com/office/drawing/2014/main" id="{0E8B9E1B-AAF8-47A9-9BEF-A301EED3A472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e 228">
            <a:extLst>
              <a:ext uri="{FF2B5EF4-FFF2-40B4-BE49-F238E27FC236}">
                <a16:creationId xmlns:a16="http://schemas.microsoft.com/office/drawing/2014/main" id="{F9ABB66D-7B99-4142-9727-FB48BA134F2B}"/>
              </a:ext>
            </a:extLst>
          </p:cNvPr>
          <p:cNvGrpSpPr/>
          <p:nvPr/>
        </p:nvGrpSpPr>
        <p:grpSpPr>
          <a:xfrm>
            <a:off x="6638177" y="5732597"/>
            <a:ext cx="422030" cy="788376"/>
            <a:chOff x="1573823" y="5732597"/>
            <a:chExt cx="422030" cy="788376"/>
          </a:xfrm>
        </p:grpSpPr>
        <p:cxnSp>
          <p:nvCxnSpPr>
            <p:cNvPr id="230" name="Connecteur droit avec flèche 229">
              <a:extLst>
                <a:ext uri="{FF2B5EF4-FFF2-40B4-BE49-F238E27FC236}">
                  <a16:creationId xmlns:a16="http://schemas.microsoft.com/office/drawing/2014/main" id="{E2511908-852C-4532-82D9-850F114C58FE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cteur droit avec flèche 230">
              <a:extLst>
                <a:ext uri="{FF2B5EF4-FFF2-40B4-BE49-F238E27FC236}">
                  <a16:creationId xmlns:a16="http://schemas.microsoft.com/office/drawing/2014/main" id="{DC403186-E19A-455E-AF82-9E8D2689FC46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cteur droit avec flèche 231">
              <a:extLst>
                <a:ext uri="{FF2B5EF4-FFF2-40B4-BE49-F238E27FC236}">
                  <a16:creationId xmlns:a16="http://schemas.microsoft.com/office/drawing/2014/main" id="{130E4AC6-F501-428F-9830-894A22B29667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e 232">
            <a:extLst>
              <a:ext uri="{FF2B5EF4-FFF2-40B4-BE49-F238E27FC236}">
                <a16:creationId xmlns:a16="http://schemas.microsoft.com/office/drawing/2014/main" id="{0640C0E1-1CE1-4F9F-B9E0-F9797681647E}"/>
              </a:ext>
            </a:extLst>
          </p:cNvPr>
          <p:cNvGrpSpPr/>
          <p:nvPr/>
        </p:nvGrpSpPr>
        <p:grpSpPr>
          <a:xfrm>
            <a:off x="7482236" y="5732597"/>
            <a:ext cx="422030" cy="788376"/>
            <a:chOff x="1573823" y="5732597"/>
            <a:chExt cx="422030" cy="788376"/>
          </a:xfrm>
        </p:grpSpPr>
        <p:cxnSp>
          <p:nvCxnSpPr>
            <p:cNvPr id="234" name="Connecteur droit avec flèche 233">
              <a:extLst>
                <a:ext uri="{FF2B5EF4-FFF2-40B4-BE49-F238E27FC236}">
                  <a16:creationId xmlns:a16="http://schemas.microsoft.com/office/drawing/2014/main" id="{24B8D216-8F2D-4636-B472-B3DDAD2EAA86}"/>
                </a:ext>
              </a:extLst>
            </p:cNvPr>
            <p:cNvCxnSpPr/>
            <p:nvPr/>
          </p:nvCxnSpPr>
          <p:spPr>
            <a:xfrm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eur droit avec flèche 234">
              <a:extLst>
                <a:ext uri="{FF2B5EF4-FFF2-40B4-BE49-F238E27FC236}">
                  <a16:creationId xmlns:a16="http://schemas.microsoft.com/office/drawing/2014/main" id="{7BD23FEA-8B2F-48FD-8C4A-556943A3DDED}"/>
                </a:ext>
              </a:extLst>
            </p:cNvPr>
            <p:cNvCxnSpPr/>
            <p:nvPr/>
          </p:nvCxnSpPr>
          <p:spPr>
            <a:xfrm>
              <a:off x="1995853" y="5732597"/>
              <a:ext cx="0" cy="7883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eur droit avec flèche 235">
              <a:extLst>
                <a:ext uri="{FF2B5EF4-FFF2-40B4-BE49-F238E27FC236}">
                  <a16:creationId xmlns:a16="http://schemas.microsoft.com/office/drawing/2014/main" id="{C0D5F2A9-DCF1-45B9-828C-8A6EE8365AD2}"/>
                </a:ext>
              </a:extLst>
            </p:cNvPr>
            <p:cNvCxnSpPr/>
            <p:nvPr/>
          </p:nvCxnSpPr>
          <p:spPr>
            <a:xfrm flipH="1">
              <a:off x="1573823" y="5732597"/>
              <a:ext cx="422030" cy="78837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itre 1">
            <a:extLst>
              <a:ext uri="{FF2B5EF4-FFF2-40B4-BE49-F238E27FC236}">
                <a16:creationId xmlns:a16="http://schemas.microsoft.com/office/drawing/2014/main" id="{50F9B02A-FDEF-4677-9F2F-62F37C3D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5600"/>
            <a:ext cx="11784013" cy="1325563"/>
          </a:xfrm>
        </p:spPr>
        <p:txBody>
          <a:bodyPr/>
          <a:lstStyle/>
          <a:p>
            <a:r>
              <a:rPr lang="fr-BE" b="1" dirty="0"/>
              <a:t>Exclusive scan </a:t>
            </a:r>
            <a:r>
              <a:rPr lang="fr-BE" b="1" dirty="0" err="1"/>
              <a:t>Integral</a:t>
            </a:r>
            <a:r>
              <a:rPr lang="fr-BE" b="1" dirty="0"/>
              <a:t> Image: 16 </a:t>
            </a:r>
            <a:r>
              <a:rPr lang="fr-BE" b="1" dirty="0" err="1"/>
              <a:t>elements</a:t>
            </a:r>
            <a:r>
              <a:rPr lang="fr-BE" b="1" dirty="0"/>
              <a:t> – phase 2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3B881A3-652F-49B0-BE50-105DA8F08AF0}"/>
              </a:ext>
            </a:extLst>
          </p:cNvPr>
          <p:cNvSpPr/>
          <p:nvPr/>
        </p:nvSpPr>
        <p:spPr>
          <a:xfrm>
            <a:off x="8188558" y="6520972"/>
            <a:ext cx="422030" cy="2989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>
                <a:solidFill>
                  <a:schemeClr val="tx1"/>
                </a:solidFill>
              </a:rPr>
              <a:t>136</a:t>
            </a:r>
          </a:p>
        </p:txBody>
      </p:sp>
      <p:sp>
        <p:nvSpPr>
          <p:cNvPr id="112" name="Forme libre : forme 111">
            <a:extLst>
              <a:ext uri="{FF2B5EF4-FFF2-40B4-BE49-F238E27FC236}">
                <a16:creationId xmlns:a16="http://schemas.microsoft.com/office/drawing/2014/main" id="{1E5683FF-92AB-4703-8BC4-E482068E912C}"/>
              </a:ext>
            </a:extLst>
          </p:cNvPr>
          <p:cNvSpPr/>
          <p:nvPr/>
        </p:nvSpPr>
        <p:spPr>
          <a:xfrm>
            <a:off x="8132884" y="1213338"/>
            <a:ext cx="266691" cy="5310554"/>
          </a:xfrm>
          <a:custGeom>
            <a:avLst/>
            <a:gdLst>
              <a:gd name="connsiteX0" fmla="*/ 0 w 131884"/>
              <a:gd name="connsiteY0" fmla="*/ 0 h 5310554"/>
              <a:gd name="connsiteX1" fmla="*/ 123092 w 131884"/>
              <a:gd name="connsiteY1" fmla="*/ 0 h 5310554"/>
              <a:gd name="connsiteX2" fmla="*/ 131884 w 131884"/>
              <a:gd name="connsiteY2" fmla="*/ 5310554 h 5310554"/>
              <a:gd name="connsiteX3" fmla="*/ 131884 w 131884"/>
              <a:gd name="connsiteY3" fmla="*/ 5310554 h 531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884" h="5310554">
                <a:moveTo>
                  <a:pt x="0" y="0"/>
                </a:moveTo>
                <a:lnTo>
                  <a:pt x="123092" y="0"/>
                </a:lnTo>
                <a:cubicBezTo>
                  <a:pt x="126023" y="1770185"/>
                  <a:pt x="128953" y="3540369"/>
                  <a:pt x="131884" y="5310554"/>
                </a:cubicBezTo>
                <a:lnTo>
                  <a:pt x="131884" y="5310554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14" name="Image 113">
            <a:extLst>
              <a:ext uri="{FF2B5EF4-FFF2-40B4-BE49-F238E27FC236}">
                <a16:creationId xmlns:a16="http://schemas.microsoft.com/office/drawing/2014/main" id="{4AEE6FF8-D2C8-48EE-9E5E-0F2C3A0F7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614" y="2971800"/>
            <a:ext cx="3586386" cy="2320103"/>
          </a:xfrm>
          <a:prstGeom prst="rect">
            <a:avLst/>
          </a:prstGeom>
        </p:spPr>
      </p:pic>
      <p:sp>
        <p:nvSpPr>
          <p:cNvPr id="115" name="ZoneTexte 114">
            <a:extLst>
              <a:ext uri="{FF2B5EF4-FFF2-40B4-BE49-F238E27FC236}">
                <a16:creationId xmlns:a16="http://schemas.microsoft.com/office/drawing/2014/main" id="{928D160D-F820-4481-A669-AE7293BC3E98}"/>
              </a:ext>
            </a:extLst>
          </p:cNvPr>
          <p:cNvSpPr txBox="1"/>
          <p:nvPr/>
        </p:nvSpPr>
        <p:spPr>
          <a:xfrm>
            <a:off x="9697915" y="2495508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many</a:t>
            </a:r>
            <a:r>
              <a:rPr lang="fr-BE" dirty="0"/>
              <a:t> </a:t>
            </a:r>
            <a:r>
              <a:rPr lang="fr-BE" dirty="0" err="1"/>
              <a:t>elements</a:t>
            </a:r>
            <a:r>
              <a:rPr lang="fr-B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857474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795</Words>
  <Application>Microsoft Office PowerPoint</Application>
  <PresentationFormat>Grand écran</PresentationFormat>
  <Paragraphs>348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Convolution &amp; Integral Image</vt:lpstr>
      <vt:lpstr>2D Convolution</vt:lpstr>
      <vt:lpstr>Integral Image in Viola-Jones</vt:lpstr>
      <vt:lpstr>Parallel reduction for the sum of all pixels</vt:lpstr>
      <vt:lpstr>Parallel reduction</vt:lpstr>
      <vt:lpstr>Exclusive scan Integral Image: 4 elements</vt:lpstr>
      <vt:lpstr>Exclusive scan Integral Image: 8 elements</vt:lpstr>
      <vt:lpstr>Exclusive scan Integral Image: 16 elements – phase 1</vt:lpstr>
      <vt:lpstr>Exclusive scan Integral Image: 16 elements – phase 2</vt:lpstr>
      <vt:lpstr>Integral Image: use the transpose</vt:lpstr>
      <vt:lpstr>Stereo matching project</vt:lpstr>
      <vt:lpstr>Guided Filter maths</vt:lpstr>
      <vt:lpstr>Follow the algorithms well</vt:lpstr>
      <vt:lpstr>Use big images with many time frames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Gauthier Lafruit</dc:creator>
  <cp:lastModifiedBy>Gauthier Lafruit</cp:lastModifiedBy>
  <cp:revision>37</cp:revision>
  <dcterms:created xsi:type="dcterms:W3CDTF">2019-02-25T11:25:05Z</dcterms:created>
  <dcterms:modified xsi:type="dcterms:W3CDTF">2019-02-25T15:35:58Z</dcterms:modified>
</cp:coreProperties>
</file>